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983" r:id="rId1"/>
    <p:sldMasterId id="2147485013" r:id="rId2"/>
    <p:sldMasterId id="2147485025" r:id="rId3"/>
    <p:sldMasterId id="2147485038" r:id="rId4"/>
    <p:sldMasterId id="2147485052" r:id="rId5"/>
    <p:sldMasterId id="2147485065" r:id="rId6"/>
    <p:sldMasterId id="2147485077" r:id="rId7"/>
  </p:sldMasterIdLst>
  <p:notesMasterIdLst>
    <p:notesMasterId r:id="rId75"/>
  </p:notesMasterIdLst>
  <p:handoutMasterIdLst>
    <p:handoutMasterId r:id="rId76"/>
  </p:handoutMasterIdLst>
  <p:sldIdLst>
    <p:sldId id="2065" r:id="rId8"/>
    <p:sldId id="2095" r:id="rId9"/>
    <p:sldId id="2071" r:id="rId10"/>
    <p:sldId id="2073" r:id="rId11"/>
    <p:sldId id="2075" r:id="rId12"/>
    <p:sldId id="2076" r:id="rId13"/>
    <p:sldId id="2077" r:id="rId14"/>
    <p:sldId id="2079" r:id="rId15"/>
    <p:sldId id="2078" r:id="rId16"/>
    <p:sldId id="2080" r:id="rId17"/>
    <p:sldId id="2081" r:id="rId18"/>
    <p:sldId id="2082" r:id="rId19"/>
    <p:sldId id="2083" r:id="rId20"/>
    <p:sldId id="2085" r:id="rId21"/>
    <p:sldId id="2084" r:id="rId22"/>
    <p:sldId id="2086" r:id="rId23"/>
    <p:sldId id="2087" r:id="rId24"/>
    <p:sldId id="2088" r:id="rId25"/>
    <p:sldId id="2089" r:id="rId26"/>
    <p:sldId id="2090" r:id="rId27"/>
    <p:sldId id="2092" r:id="rId28"/>
    <p:sldId id="2093" r:id="rId29"/>
    <p:sldId id="2094" r:id="rId30"/>
    <p:sldId id="2055" r:id="rId31"/>
    <p:sldId id="2002" r:id="rId32"/>
    <p:sldId id="2026" r:id="rId33"/>
    <p:sldId id="2027" r:id="rId34"/>
    <p:sldId id="2004" r:id="rId35"/>
    <p:sldId id="2005" r:id="rId36"/>
    <p:sldId id="2006" r:id="rId37"/>
    <p:sldId id="2007" r:id="rId38"/>
    <p:sldId id="2028" r:id="rId39"/>
    <p:sldId id="2029" r:id="rId40"/>
    <p:sldId id="2030" r:id="rId41"/>
    <p:sldId id="2056" r:id="rId42"/>
    <p:sldId id="1982" r:id="rId43"/>
    <p:sldId id="2032" r:id="rId44"/>
    <p:sldId id="2033" r:id="rId45"/>
    <p:sldId id="2041" r:id="rId46"/>
    <p:sldId id="2066" r:id="rId47"/>
    <p:sldId id="2067" r:id="rId48"/>
    <p:sldId id="2042" r:id="rId49"/>
    <p:sldId id="2043" r:id="rId50"/>
    <p:sldId id="2044" r:id="rId51"/>
    <p:sldId id="2037" r:id="rId52"/>
    <p:sldId id="2045" r:id="rId53"/>
    <p:sldId id="2069" r:id="rId54"/>
    <p:sldId id="2070" r:id="rId55"/>
    <p:sldId id="1996" r:id="rId56"/>
    <p:sldId id="2057" r:id="rId57"/>
    <p:sldId id="1991" r:id="rId58"/>
    <p:sldId id="2051" r:id="rId59"/>
    <p:sldId id="2052" r:id="rId60"/>
    <p:sldId id="2053" r:id="rId61"/>
    <p:sldId id="2012" r:id="rId62"/>
    <p:sldId id="2014" r:id="rId63"/>
    <p:sldId id="2020" r:id="rId64"/>
    <p:sldId id="2021" r:id="rId65"/>
    <p:sldId id="2015" r:id="rId66"/>
    <p:sldId id="257" r:id="rId67"/>
    <p:sldId id="2058" r:id="rId68"/>
    <p:sldId id="2060" r:id="rId69"/>
    <p:sldId id="2059" r:id="rId70"/>
    <p:sldId id="1999" r:id="rId71"/>
    <p:sldId id="2062" r:id="rId72"/>
    <p:sldId id="2063" r:id="rId73"/>
    <p:sldId id="2064" r:id="rId74"/>
  </p:sldIdLst>
  <p:sldSz cx="9144000" cy="6858000" type="screen4x3"/>
  <p:notesSz cx="6735763" cy="9866313"/>
  <p:defaultTextStyle>
    <a:defPPr>
      <a:defRPr lang="ja-JP"/>
    </a:defPPr>
    <a:lvl1pPr algn="l" rtl="0" fontAlgn="base">
      <a:spcBef>
        <a:spcPct val="0"/>
      </a:spcBef>
      <a:spcAft>
        <a:spcPct val="0"/>
      </a:spcAft>
      <a:defRPr kumimoji="1" sz="1400" kern="1200">
        <a:solidFill>
          <a:schemeClr val="tx1"/>
        </a:solidFill>
        <a:latin typeface="Trebuchet MS" pitchFamily="34" charset="0"/>
        <a:ea typeface="Arial Unicode MS" pitchFamily="50" charset="-128"/>
        <a:cs typeface="Arial Unicode MS" pitchFamily="50" charset="-128"/>
      </a:defRPr>
    </a:lvl1pPr>
    <a:lvl2pPr marL="457200" algn="l" rtl="0" fontAlgn="base">
      <a:spcBef>
        <a:spcPct val="0"/>
      </a:spcBef>
      <a:spcAft>
        <a:spcPct val="0"/>
      </a:spcAft>
      <a:defRPr kumimoji="1" sz="1400" kern="1200">
        <a:solidFill>
          <a:schemeClr val="tx1"/>
        </a:solidFill>
        <a:latin typeface="Trebuchet MS" pitchFamily="34" charset="0"/>
        <a:ea typeface="Arial Unicode MS" pitchFamily="50" charset="-128"/>
        <a:cs typeface="Arial Unicode MS" pitchFamily="50" charset="-128"/>
      </a:defRPr>
    </a:lvl2pPr>
    <a:lvl3pPr marL="914400" algn="l" rtl="0" fontAlgn="base">
      <a:spcBef>
        <a:spcPct val="0"/>
      </a:spcBef>
      <a:spcAft>
        <a:spcPct val="0"/>
      </a:spcAft>
      <a:defRPr kumimoji="1" sz="1400" kern="1200">
        <a:solidFill>
          <a:schemeClr val="tx1"/>
        </a:solidFill>
        <a:latin typeface="Trebuchet MS" pitchFamily="34" charset="0"/>
        <a:ea typeface="Arial Unicode MS" pitchFamily="50" charset="-128"/>
        <a:cs typeface="Arial Unicode MS" pitchFamily="50" charset="-128"/>
      </a:defRPr>
    </a:lvl3pPr>
    <a:lvl4pPr marL="1371600" algn="l" rtl="0" fontAlgn="base">
      <a:spcBef>
        <a:spcPct val="0"/>
      </a:spcBef>
      <a:spcAft>
        <a:spcPct val="0"/>
      </a:spcAft>
      <a:defRPr kumimoji="1" sz="1400" kern="1200">
        <a:solidFill>
          <a:schemeClr val="tx1"/>
        </a:solidFill>
        <a:latin typeface="Trebuchet MS" pitchFamily="34" charset="0"/>
        <a:ea typeface="Arial Unicode MS" pitchFamily="50" charset="-128"/>
        <a:cs typeface="Arial Unicode MS" pitchFamily="50" charset="-128"/>
      </a:defRPr>
    </a:lvl4pPr>
    <a:lvl5pPr marL="1828800" algn="l" rtl="0" fontAlgn="base">
      <a:spcBef>
        <a:spcPct val="0"/>
      </a:spcBef>
      <a:spcAft>
        <a:spcPct val="0"/>
      </a:spcAft>
      <a:defRPr kumimoji="1" sz="1400" kern="1200">
        <a:solidFill>
          <a:schemeClr val="tx1"/>
        </a:solidFill>
        <a:latin typeface="Trebuchet MS" pitchFamily="34" charset="0"/>
        <a:ea typeface="Arial Unicode MS" pitchFamily="50" charset="-128"/>
        <a:cs typeface="Arial Unicode MS" pitchFamily="50" charset="-128"/>
      </a:defRPr>
    </a:lvl5pPr>
    <a:lvl6pPr marL="2286000" algn="l" defTabSz="914400" rtl="0" eaLnBrk="1" latinLnBrk="0" hangingPunct="1">
      <a:defRPr kumimoji="1" sz="1400" kern="1200">
        <a:solidFill>
          <a:schemeClr val="tx1"/>
        </a:solidFill>
        <a:latin typeface="Trebuchet MS" pitchFamily="34" charset="0"/>
        <a:ea typeface="Arial Unicode MS" pitchFamily="50" charset="-128"/>
        <a:cs typeface="Arial Unicode MS" pitchFamily="50" charset="-128"/>
      </a:defRPr>
    </a:lvl6pPr>
    <a:lvl7pPr marL="2743200" algn="l" defTabSz="914400" rtl="0" eaLnBrk="1" latinLnBrk="0" hangingPunct="1">
      <a:defRPr kumimoji="1" sz="1400" kern="1200">
        <a:solidFill>
          <a:schemeClr val="tx1"/>
        </a:solidFill>
        <a:latin typeface="Trebuchet MS" pitchFamily="34" charset="0"/>
        <a:ea typeface="Arial Unicode MS" pitchFamily="50" charset="-128"/>
        <a:cs typeface="Arial Unicode MS" pitchFamily="50" charset="-128"/>
      </a:defRPr>
    </a:lvl7pPr>
    <a:lvl8pPr marL="3200400" algn="l" defTabSz="914400" rtl="0" eaLnBrk="1" latinLnBrk="0" hangingPunct="1">
      <a:defRPr kumimoji="1" sz="1400" kern="1200">
        <a:solidFill>
          <a:schemeClr val="tx1"/>
        </a:solidFill>
        <a:latin typeface="Trebuchet MS" pitchFamily="34" charset="0"/>
        <a:ea typeface="Arial Unicode MS" pitchFamily="50" charset="-128"/>
        <a:cs typeface="Arial Unicode MS" pitchFamily="50" charset="-128"/>
      </a:defRPr>
    </a:lvl8pPr>
    <a:lvl9pPr marL="3657600" algn="l" defTabSz="914400" rtl="0" eaLnBrk="1" latinLnBrk="0" hangingPunct="1">
      <a:defRPr kumimoji="1" sz="1400" kern="1200">
        <a:solidFill>
          <a:schemeClr val="tx1"/>
        </a:solidFill>
        <a:latin typeface="Trebuchet MS" pitchFamily="34" charset="0"/>
        <a:ea typeface="Arial Unicode MS" pitchFamily="50" charset="-128"/>
        <a:cs typeface="Arial Unicode MS" pitchFamily="50" charset="-128"/>
      </a:defRPr>
    </a:lvl9pPr>
  </p:defaultTextStyle>
  <p:extLst>
    <p:ext uri="{521415D9-36F7-43E2-AB2F-B90AF26B5E84}">
      <p14:sectionLst xmlns:p14="http://schemas.microsoft.com/office/powerpoint/2010/main">
        <p14:section name="既定のセクション" id="{D370C415-1C88-45D9-B979-5E48039D9310}">
          <p14:sldIdLst>
            <p14:sldId id="2065"/>
          </p14:sldIdLst>
        </p14:section>
        <p14:section name="はじめに" id="{D68117D2-99C7-458E-9AF9-A6553559C50C}">
          <p14:sldIdLst>
            <p14:sldId id="2095"/>
            <p14:sldId id="2071"/>
          </p14:sldIdLst>
        </p14:section>
        <p14:section name="職員登録" id="{E22D6FCE-A552-4108-BE88-C4B338EA8EC0}">
          <p14:sldIdLst>
            <p14:sldId id="2073"/>
            <p14:sldId id="2075"/>
            <p14:sldId id="2076"/>
            <p14:sldId id="2077"/>
            <p14:sldId id="2079"/>
            <p14:sldId id="2078"/>
            <p14:sldId id="2080"/>
            <p14:sldId id="2081"/>
            <p14:sldId id="2082"/>
            <p14:sldId id="2083"/>
            <p14:sldId id="2085"/>
            <p14:sldId id="2084"/>
          </p14:sldIdLst>
        </p14:section>
        <p14:section name="ユーザー登録" id="{A676E5B1-8AD1-45A7-A16B-D1577FF9CB52}">
          <p14:sldIdLst>
            <p14:sldId id="2086"/>
            <p14:sldId id="2087"/>
            <p14:sldId id="2088"/>
            <p14:sldId id="2089"/>
            <p14:sldId id="2090"/>
            <p14:sldId id="2092"/>
            <p14:sldId id="2093"/>
            <p14:sldId id="2094"/>
          </p14:sldIdLst>
        </p14:section>
        <p14:section name="目次" id="{10BAEBF9-357B-475B-82BC-78A5B50D3AD3}">
          <p14:sldIdLst/>
        </p14:section>
        <p14:section name="予定登録" id="{D03691E0-E101-4D1E-B95A-43CA1CF50807}">
          <p14:sldIdLst>
            <p14:sldId id="2055"/>
            <p14:sldId id="2002"/>
            <p14:sldId id="2026"/>
            <p14:sldId id="2027"/>
            <p14:sldId id="2004"/>
            <p14:sldId id="2005"/>
            <p14:sldId id="2006"/>
            <p14:sldId id="2007"/>
            <p14:sldId id="2028"/>
            <p14:sldId id="2029"/>
            <p14:sldId id="2030"/>
          </p14:sldIdLst>
        </p14:section>
        <p14:section name="タブレット記録" id="{CEF23BAE-F25D-4156-AF8B-7412B4F523B0}">
          <p14:sldIdLst>
            <p14:sldId id="2056"/>
            <p14:sldId id="1982"/>
            <p14:sldId id="2032"/>
            <p14:sldId id="2033"/>
            <p14:sldId id="2041"/>
            <p14:sldId id="2066"/>
            <p14:sldId id="2067"/>
            <p14:sldId id="2042"/>
            <p14:sldId id="2043"/>
            <p14:sldId id="2044"/>
            <p14:sldId id="2037"/>
            <p14:sldId id="2045"/>
            <p14:sldId id="2069"/>
            <p14:sldId id="2070"/>
            <p14:sldId id="1996"/>
          </p14:sldIdLst>
        </p14:section>
        <p14:section name="完了報告" id="{2CCFA701-F3E5-4E63-BBAA-662323E44E2F}">
          <p14:sldIdLst>
            <p14:sldId id="2057"/>
            <p14:sldId id="1991"/>
            <p14:sldId id="2051"/>
            <p14:sldId id="2052"/>
            <p14:sldId id="2053"/>
            <p14:sldId id="2012"/>
            <p14:sldId id="2014"/>
            <p14:sldId id="2020"/>
            <p14:sldId id="2021"/>
            <p14:sldId id="2015"/>
            <p14:sldId id="257"/>
          </p14:sldIdLst>
        </p14:section>
        <p14:section name="実績の修正" id="{85F4CB97-5B96-4633-8202-55C404BBCC67}">
          <p14:sldIdLst>
            <p14:sldId id="2058"/>
            <p14:sldId id="2060"/>
          </p14:sldIdLst>
        </p14:section>
        <p14:section name="最終完了報告" id="{851EF632-FEA7-4EBA-86D3-4F8B67F2E55D}">
          <p14:sldIdLst>
            <p14:sldId id="2059"/>
            <p14:sldId id="1999"/>
          </p14:sldIdLst>
        </p14:section>
        <p14:section name="お役立ちリンクのご案内" id="{40E1EB58-AACC-46C9-B9E9-63DB3E2A31D7}">
          <p14:sldIdLst>
            <p14:sldId id="2062"/>
            <p14:sldId id="2063"/>
            <p14:sldId id="2064"/>
          </p14:sldIdLst>
        </p14:section>
      </p14:sectionLst>
    </p:ext>
    <p:ext uri="{EFAFB233-063F-42B5-8137-9DF3F51BA10A}">
      <p15:sldGuideLst xmlns:p15="http://schemas.microsoft.com/office/powerpoint/2012/main">
        <p15:guide id="3" pos="5545" userDrawn="1">
          <p15:clr>
            <a:srgbClr val="A4A3A4"/>
          </p15:clr>
        </p15:guide>
        <p15:guide id="4" pos="158" userDrawn="1">
          <p15:clr>
            <a:srgbClr val="A4A3A4"/>
          </p15:clr>
        </p15:guide>
        <p15:guide id="12" pos="442" userDrawn="1">
          <p15:clr>
            <a:srgbClr val="A4A3A4"/>
          </p15:clr>
        </p15:guide>
        <p15:guide id="13" orient="horz" pos="2160">
          <p15:clr>
            <a:srgbClr val="A4A3A4"/>
          </p15:clr>
        </p15:guide>
      </p15:sldGuideLst>
    </p:ext>
    <p:ext uri="{2D200454-40CA-4A62-9FC3-DE9A4176ACB9}">
      <p15:notesGuideLst xmlns:p15="http://schemas.microsoft.com/office/powerpoint/2012/main">
        <p15:guide id="1" orient="horz" pos="3067" userDrawn="1">
          <p15:clr>
            <a:srgbClr val="A4A3A4"/>
          </p15:clr>
        </p15:guide>
        <p15:guide id="2" pos="212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岩﨑賢人" initials="岩﨑賢人" lastIdx="1" clrIdx="0">
    <p:extLst>
      <p:ext uri="{19B8F6BF-5375-455C-9EA6-DF929625EA0E}">
        <p15:presenceInfo xmlns:p15="http://schemas.microsoft.com/office/powerpoint/2012/main" userId="S-1-5-21-3163396318-434280368-582414324-8605" providerId="AD"/>
      </p:ext>
    </p:extLst>
  </p:cmAuthor>
  <p:cmAuthor id="2" name="宮本雅俊" initials="宮本雅俊" lastIdx="83" clrIdx="1">
    <p:extLst>
      <p:ext uri="{19B8F6BF-5375-455C-9EA6-DF929625EA0E}">
        <p15:presenceInfo xmlns:p15="http://schemas.microsoft.com/office/powerpoint/2012/main" userId="S-1-5-21-3163396318-434280368-582414324-1172" providerId="AD"/>
      </p:ext>
    </p:extLst>
  </p:cmAuthor>
  <p:cmAuthor id="3" name="admin" initials="a"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8CB"/>
    <a:srgbClr val="F2E6F2"/>
    <a:srgbClr val="FF0000"/>
    <a:srgbClr val="FFC000"/>
    <a:srgbClr val="CCECFF"/>
    <a:srgbClr val="CAE8AA"/>
    <a:srgbClr val="FFFF99"/>
    <a:srgbClr val="FFFFCC"/>
    <a:srgbClr val="FFE3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424" autoAdjust="0"/>
  </p:normalViewPr>
  <p:slideViewPr>
    <p:cSldViewPr snapToObjects="1">
      <p:cViewPr varScale="1">
        <p:scale>
          <a:sx n="86" d="100"/>
          <a:sy n="86" d="100"/>
        </p:scale>
        <p:origin x="954" y="84"/>
      </p:cViewPr>
      <p:guideLst>
        <p:guide pos="5545"/>
        <p:guide pos="158"/>
        <p:guide pos="442"/>
        <p:guide orient="horz" pos="2160"/>
      </p:guideLst>
    </p:cSldViewPr>
  </p:slideViewPr>
  <p:outlineViewPr>
    <p:cViewPr>
      <p:scale>
        <a:sx n="33" d="100"/>
        <a:sy n="33" d="100"/>
      </p:scale>
      <p:origin x="0" y="-684"/>
    </p:cViewPr>
  </p:outlineViewPr>
  <p:notesTextViewPr>
    <p:cViewPr>
      <p:scale>
        <a:sx n="3" d="2"/>
        <a:sy n="3" d="2"/>
      </p:scale>
      <p:origin x="0" y="0"/>
    </p:cViewPr>
  </p:notesTextViewPr>
  <p:sorterViewPr>
    <p:cViewPr>
      <p:scale>
        <a:sx n="66" d="100"/>
        <a:sy n="66" d="100"/>
      </p:scale>
      <p:origin x="0" y="-1950"/>
    </p:cViewPr>
  </p:sorterViewPr>
  <p:notesViewPr>
    <p:cSldViewPr snapToObjects="1">
      <p:cViewPr varScale="1">
        <p:scale>
          <a:sx n="89" d="100"/>
          <a:sy n="89" d="100"/>
        </p:scale>
        <p:origin x="2736" y="90"/>
      </p:cViewPr>
      <p:guideLst>
        <p:guide orient="horz" pos="3067"/>
        <p:guide pos="2121"/>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15" y="15"/>
            <a:ext cx="2919413" cy="493713"/>
          </a:xfrm>
          <a:prstGeom prst="rect">
            <a:avLst/>
          </a:prstGeom>
          <a:noFill/>
          <a:ln w="9525">
            <a:noFill/>
            <a:miter lim="800000"/>
            <a:headEnd/>
            <a:tailEnd/>
          </a:ln>
        </p:spPr>
        <p:txBody>
          <a:bodyPr vert="horz" wrap="square" lIns="91137" tIns="45567" rIns="91137" bIns="45567" numCol="1" anchor="t" anchorCtr="0" compatLnSpc="1">
            <a:prstTxWarp prst="textNoShape">
              <a:avLst/>
            </a:prstTxWarp>
          </a:bodyPr>
          <a:lstStyle>
            <a:lvl1pPr algn="l" defTabSz="910314">
              <a:defRPr sz="1200">
                <a:solidFill>
                  <a:schemeClr val="tx1"/>
                </a:solidFill>
                <a:latin typeface="Times New Roman" pitchFamily="18" charset="0"/>
                <a:ea typeface="ＭＳ Ｐゴシック" pitchFamily="50" charset="-128"/>
                <a:cs typeface="Arial Unicode MS" pitchFamily="50" charset="-128"/>
              </a:defRPr>
            </a:lvl1pPr>
          </a:lstStyle>
          <a:p>
            <a:pPr>
              <a:defRPr/>
            </a:pPr>
            <a:endParaRPr lang="en-US" altLang="ja-JP"/>
          </a:p>
        </p:txBody>
      </p:sp>
      <p:sp>
        <p:nvSpPr>
          <p:cNvPr id="98307" name="Rectangle 3"/>
          <p:cNvSpPr>
            <a:spLocks noGrp="1" noChangeArrowheads="1"/>
          </p:cNvSpPr>
          <p:nvPr>
            <p:ph type="dt" sz="quarter" idx="1"/>
          </p:nvPr>
        </p:nvSpPr>
        <p:spPr bwMode="auto">
          <a:xfrm>
            <a:off x="3814763" y="15"/>
            <a:ext cx="2919412" cy="493713"/>
          </a:xfrm>
          <a:prstGeom prst="rect">
            <a:avLst/>
          </a:prstGeom>
          <a:noFill/>
          <a:ln w="9525">
            <a:noFill/>
            <a:miter lim="800000"/>
            <a:headEnd/>
            <a:tailEnd/>
          </a:ln>
        </p:spPr>
        <p:txBody>
          <a:bodyPr vert="horz" wrap="square" lIns="91137" tIns="45567" rIns="91137" bIns="45567" numCol="1" anchor="t" anchorCtr="0" compatLnSpc="1">
            <a:prstTxWarp prst="textNoShape">
              <a:avLst/>
            </a:prstTxWarp>
          </a:bodyPr>
          <a:lstStyle>
            <a:lvl1pPr algn="r" defTabSz="910314">
              <a:defRPr sz="1200">
                <a:solidFill>
                  <a:schemeClr val="tx1"/>
                </a:solidFill>
                <a:latin typeface="Times New Roman" pitchFamily="18" charset="0"/>
                <a:ea typeface="ＭＳ Ｐゴシック" pitchFamily="50" charset="-128"/>
                <a:cs typeface="Arial Unicode MS" pitchFamily="50" charset="-128"/>
              </a:defRPr>
            </a:lvl1pPr>
          </a:lstStyle>
          <a:p>
            <a:pPr>
              <a:defRPr/>
            </a:pPr>
            <a:endParaRPr lang="en-US" altLang="ja-JP"/>
          </a:p>
        </p:txBody>
      </p:sp>
      <p:sp>
        <p:nvSpPr>
          <p:cNvPr id="98308" name="Rectangle 4"/>
          <p:cNvSpPr>
            <a:spLocks noGrp="1" noChangeArrowheads="1"/>
          </p:cNvSpPr>
          <p:nvPr>
            <p:ph type="ftr" sz="quarter" idx="2"/>
          </p:nvPr>
        </p:nvSpPr>
        <p:spPr bwMode="auto">
          <a:xfrm>
            <a:off x="15" y="9371013"/>
            <a:ext cx="2919413" cy="493712"/>
          </a:xfrm>
          <a:prstGeom prst="rect">
            <a:avLst/>
          </a:prstGeom>
          <a:noFill/>
          <a:ln w="9525">
            <a:noFill/>
            <a:miter lim="800000"/>
            <a:headEnd/>
            <a:tailEnd/>
          </a:ln>
        </p:spPr>
        <p:txBody>
          <a:bodyPr vert="horz" wrap="square" lIns="91137" tIns="45567" rIns="91137" bIns="45567" numCol="1" anchor="b" anchorCtr="0" compatLnSpc="1">
            <a:prstTxWarp prst="textNoShape">
              <a:avLst/>
            </a:prstTxWarp>
          </a:bodyPr>
          <a:lstStyle>
            <a:lvl1pPr algn="l" defTabSz="910314">
              <a:defRPr sz="1200">
                <a:solidFill>
                  <a:schemeClr val="tx1"/>
                </a:solidFill>
                <a:latin typeface="Times New Roman" pitchFamily="18" charset="0"/>
                <a:ea typeface="ＭＳ Ｐゴシック" pitchFamily="50" charset="-128"/>
                <a:cs typeface="Arial Unicode MS" pitchFamily="50" charset="-128"/>
              </a:defRPr>
            </a:lvl1pPr>
          </a:lstStyle>
          <a:p>
            <a:pPr>
              <a:defRPr/>
            </a:pPr>
            <a:endParaRPr lang="en-US" altLang="ja-JP"/>
          </a:p>
        </p:txBody>
      </p:sp>
      <p:sp>
        <p:nvSpPr>
          <p:cNvPr id="98309" name="Rectangle 5"/>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p:spPr>
        <p:txBody>
          <a:bodyPr vert="horz" wrap="square" lIns="91137" tIns="45567" rIns="91137" bIns="45567" numCol="1" anchor="b" anchorCtr="0" compatLnSpc="1">
            <a:prstTxWarp prst="textNoShape">
              <a:avLst/>
            </a:prstTxWarp>
          </a:bodyPr>
          <a:lstStyle>
            <a:lvl1pPr algn="r" defTabSz="910314">
              <a:defRPr sz="1200">
                <a:solidFill>
                  <a:schemeClr val="tx1"/>
                </a:solidFill>
                <a:latin typeface="Times New Roman" pitchFamily="18" charset="0"/>
                <a:ea typeface="ＭＳ Ｐゴシック" pitchFamily="50" charset="-128"/>
                <a:cs typeface="Arial Unicode MS" pitchFamily="50" charset="-128"/>
              </a:defRPr>
            </a:lvl1pPr>
          </a:lstStyle>
          <a:p>
            <a:pPr>
              <a:defRPr/>
            </a:pPr>
            <a:fld id="{E3248B6E-BEFA-48CE-8019-C59DFAE039B1}" type="slidenum">
              <a:rPr lang="en-US" altLang="ja-JP"/>
              <a:pPr>
                <a:defRPr/>
              </a:pPr>
              <a:t>‹#›</a:t>
            </a:fld>
            <a:endParaRPr lang="en-US" altLang="ja-JP"/>
          </a:p>
        </p:txBody>
      </p:sp>
    </p:spTree>
    <p:extLst>
      <p:ext uri="{BB962C8B-B14F-4D97-AF65-F5344CB8AC3E}">
        <p14:creationId xmlns:p14="http://schemas.microsoft.com/office/powerpoint/2010/main" val="1963494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15" y="15"/>
            <a:ext cx="2919413" cy="493713"/>
          </a:xfrm>
          <a:prstGeom prst="rect">
            <a:avLst/>
          </a:prstGeom>
          <a:noFill/>
          <a:ln w="9525">
            <a:noFill/>
            <a:miter lim="800000"/>
            <a:headEnd/>
            <a:tailEnd/>
          </a:ln>
        </p:spPr>
        <p:txBody>
          <a:bodyPr vert="horz" wrap="square" lIns="91137" tIns="45567" rIns="91137" bIns="45567" numCol="1" anchor="t" anchorCtr="0" compatLnSpc="1">
            <a:prstTxWarp prst="textNoShape">
              <a:avLst/>
            </a:prstTxWarp>
          </a:bodyPr>
          <a:lstStyle>
            <a:lvl1pPr algn="l" defTabSz="910314">
              <a:defRPr sz="1200">
                <a:solidFill>
                  <a:schemeClr val="tx1"/>
                </a:solidFill>
                <a:latin typeface="Times New Roman" pitchFamily="18" charset="0"/>
                <a:ea typeface="ＭＳ Ｐゴシック" pitchFamily="50" charset="-128"/>
                <a:cs typeface="Arial Unicode MS" pitchFamily="50" charset="-128"/>
              </a:defRPr>
            </a:lvl1pPr>
          </a:lstStyle>
          <a:p>
            <a:pPr>
              <a:defRPr/>
            </a:pPr>
            <a:endParaRPr lang="en-US" altLang="ja-JP"/>
          </a:p>
        </p:txBody>
      </p:sp>
      <p:sp>
        <p:nvSpPr>
          <p:cNvPr id="32771" name="Rectangle 3"/>
          <p:cNvSpPr>
            <a:spLocks noGrp="1" noChangeArrowheads="1"/>
          </p:cNvSpPr>
          <p:nvPr>
            <p:ph type="dt" idx="1"/>
          </p:nvPr>
        </p:nvSpPr>
        <p:spPr bwMode="auto">
          <a:xfrm>
            <a:off x="3816365" y="15"/>
            <a:ext cx="2919413" cy="493713"/>
          </a:xfrm>
          <a:prstGeom prst="rect">
            <a:avLst/>
          </a:prstGeom>
          <a:noFill/>
          <a:ln w="9525">
            <a:noFill/>
            <a:miter lim="800000"/>
            <a:headEnd/>
            <a:tailEnd/>
          </a:ln>
        </p:spPr>
        <p:txBody>
          <a:bodyPr vert="horz" wrap="square" lIns="91137" tIns="45567" rIns="91137" bIns="45567" numCol="1" anchor="t" anchorCtr="0" compatLnSpc="1">
            <a:prstTxWarp prst="textNoShape">
              <a:avLst/>
            </a:prstTxWarp>
          </a:bodyPr>
          <a:lstStyle>
            <a:lvl1pPr algn="r" defTabSz="910314">
              <a:defRPr sz="1200">
                <a:solidFill>
                  <a:schemeClr val="tx1"/>
                </a:solidFill>
                <a:latin typeface="Times New Roman" pitchFamily="18" charset="0"/>
                <a:ea typeface="ＭＳ Ｐゴシック" pitchFamily="50" charset="-128"/>
                <a:cs typeface="Arial Unicode MS" pitchFamily="50" charset="-128"/>
              </a:defRPr>
            </a:lvl1pPr>
          </a:lstStyle>
          <a:p>
            <a:pPr>
              <a:defRPr/>
            </a:pPr>
            <a:endParaRPr lang="en-US" altLang="ja-JP"/>
          </a:p>
        </p:txBody>
      </p:sp>
      <p:sp>
        <p:nvSpPr>
          <p:cNvPr id="57348" name="Rectangle 4"/>
          <p:cNvSpPr>
            <a:spLocks noGrp="1" noRot="1" noChangeAspect="1" noChangeArrowheads="1" noTextEdit="1"/>
          </p:cNvSpPr>
          <p:nvPr>
            <p:ph type="sldImg" idx="2"/>
          </p:nvPr>
        </p:nvSpPr>
        <p:spPr bwMode="auto">
          <a:xfrm>
            <a:off x="901700" y="739775"/>
            <a:ext cx="4933950" cy="3700463"/>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898540" y="4686300"/>
            <a:ext cx="4938713" cy="4440238"/>
          </a:xfrm>
          <a:prstGeom prst="rect">
            <a:avLst/>
          </a:prstGeom>
          <a:noFill/>
          <a:ln w="9525">
            <a:noFill/>
            <a:miter lim="800000"/>
            <a:headEnd/>
            <a:tailEnd/>
          </a:ln>
        </p:spPr>
        <p:txBody>
          <a:bodyPr vert="horz" wrap="square" lIns="91137" tIns="45567" rIns="91137" bIns="4556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2774" name="Rectangle 6"/>
          <p:cNvSpPr>
            <a:spLocks noGrp="1" noChangeArrowheads="1"/>
          </p:cNvSpPr>
          <p:nvPr>
            <p:ph type="ftr" sz="quarter" idx="4"/>
          </p:nvPr>
        </p:nvSpPr>
        <p:spPr bwMode="auto">
          <a:xfrm>
            <a:off x="15" y="9372615"/>
            <a:ext cx="2919413" cy="493713"/>
          </a:xfrm>
          <a:prstGeom prst="rect">
            <a:avLst/>
          </a:prstGeom>
          <a:noFill/>
          <a:ln w="9525">
            <a:noFill/>
            <a:miter lim="800000"/>
            <a:headEnd/>
            <a:tailEnd/>
          </a:ln>
        </p:spPr>
        <p:txBody>
          <a:bodyPr vert="horz" wrap="square" lIns="91137" tIns="45567" rIns="91137" bIns="45567" numCol="1" anchor="b" anchorCtr="0" compatLnSpc="1">
            <a:prstTxWarp prst="textNoShape">
              <a:avLst/>
            </a:prstTxWarp>
          </a:bodyPr>
          <a:lstStyle>
            <a:lvl1pPr algn="l" defTabSz="910314">
              <a:defRPr sz="1200">
                <a:solidFill>
                  <a:schemeClr val="tx1"/>
                </a:solidFill>
                <a:latin typeface="Times New Roman" pitchFamily="18" charset="0"/>
                <a:ea typeface="ＭＳ Ｐゴシック" pitchFamily="50" charset="-128"/>
                <a:cs typeface="Arial Unicode MS" pitchFamily="50" charset="-128"/>
              </a:defRPr>
            </a:lvl1pPr>
          </a:lstStyle>
          <a:p>
            <a:pPr>
              <a:defRPr/>
            </a:pPr>
            <a:endParaRPr lang="en-US" altLang="ja-JP"/>
          </a:p>
        </p:txBody>
      </p:sp>
      <p:sp>
        <p:nvSpPr>
          <p:cNvPr id="32775" name="Rectangle 7"/>
          <p:cNvSpPr>
            <a:spLocks noGrp="1" noChangeArrowheads="1"/>
          </p:cNvSpPr>
          <p:nvPr>
            <p:ph type="sldNum" sz="quarter" idx="5"/>
          </p:nvPr>
        </p:nvSpPr>
        <p:spPr bwMode="auto">
          <a:xfrm>
            <a:off x="3816365" y="9372615"/>
            <a:ext cx="2919413" cy="493713"/>
          </a:xfrm>
          <a:prstGeom prst="rect">
            <a:avLst/>
          </a:prstGeom>
          <a:noFill/>
          <a:ln w="9525">
            <a:noFill/>
            <a:miter lim="800000"/>
            <a:headEnd/>
            <a:tailEnd/>
          </a:ln>
        </p:spPr>
        <p:txBody>
          <a:bodyPr vert="horz" wrap="square" lIns="91137" tIns="45567" rIns="91137" bIns="45567" numCol="1" anchor="b" anchorCtr="0" compatLnSpc="1">
            <a:prstTxWarp prst="textNoShape">
              <a:avLst/>
            </a:prstTxWarp>
          </a:bodyPr>
          <a:lstStyle>
            <a:lvl1pPr algn="r" defTabSz="910314">
              <a:defRPr sz="1200">
                <a:solidFill>
                  <a:schemeClr val="tx1"/>
                </a:solidFill>
                <a:latin typeface="Times New Roman" pitchFamily="18" charset="0"/>
                <a:ea typeface="ＭＳ Ｐゴシック" pitchFamily="50" charset="-128"/>
                <a:cs typeface="Arial Unicode MS" pitchFamily="50" charset="-128"/>
              </a:defRPr>
            </a:lvl1pPr>
          </a:lstStyle>
          <a:p>
            <a:pPr>
              <a:defRPr/>
            </a:pPr>
            <a:fld id="{CD7EA741-530D-46FF-A975-12F6C97190A0}" type="slidenum">
              <a:rPr lang="en-US" altLang="ja-JP"/>
              <a:pPr>
                <a:defRPr/>
              </a:pPr>
              <a:t>‹#›</a:t>
            </a:fld>
            <a:endParaRPr lang="en-US" altLang="ja-JP"/>
          </a:p>
        </p:txBody>
      </p:sp>
    </p:spTree>
    <p:extLst>
      <p:ext uri="{BB962C8B-B14F-4D97-AF65-F5344CB8AC3E}">
        <p14:creationId xmlns:p14="http://schemas.microsoft.com/office/powerpoint/2010/main" val="10215480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1086838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3960010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1442093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3316928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2832452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2832902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1523463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2495699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484984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4139978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26439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1701744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216748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3848586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2958221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2952654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3814725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3741367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3122297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FE4AAF0A-739A-4170-ACCA-7D7E59303EAF}"/>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44938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3C9DDB51-EF74-4589-AEBC-2DFF468F1B2C}"/>
              </a:ext>
            </a:extLst>
          </p:cNvPr>
          <p:cNvSpPr>
            <a:spLocks noGrp="1"/>
          </p:cNvSpPr>
          <p:nvPr>
            <p:ph type="body" idx="1"/>
          </p:nvPr>
        </p:nvSpPr>
        <p:spPr/>
        <p:txBody>
          <a:bodyPr/>
          <a:lstStyle/>
          <a:p>
            <a:r>
              <a:rPr kumimoji="1" lang="ja-JP" altLang="en-US" dirty="0"/>
              <a:t>保険外台帳の登録はアクロス様？</a:t>
            </a:r>
          </a:p>
        </p:txBody>
      </p:sp>
    </p:spTree>
    <p:extLst>
      <p:ext uri="{BB962C8B-B14F-4D97-AF65-F5344CB8AC3E}">
        <p14:creationId xmlns:p14="http://schemas.microsoft.com/office/powerpoint/2010/main" val="1701420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755368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855125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3340942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ケースに記載する内容はアクロス様で決定</a:t>
            </a:r>
          </a:p>
        </p:txBody>
      </p:sp>
      <p:sp>
        <p:nvSpPr>
          <p:cNvPr id="4" name="スライド番号プレースホルダー 3"/>
          <p:cNvSpPr>
            <a:spLocks noGrp="1"/>
          </p:cNvSpPr>
          <p:nvPr>
            <p:ph type="sldNum" sz="quarter" idx="10"/>
          </p:nvPr>
        </p:nvSpPr>
        <p:spPr/>
        <p:txBody>
          <a:bodyPr/>
          <a:lstStyle/>
          <a:p>
            <a:pPr>
              <a:defRPr/>
            </a:pPr>
            <a:fld id="{CD7EA741-530D-46FF-A975-12F6C97190A0}" type="slidenum">
              <a:rPr lang="en-US" altLang="ja-JP" smtClean="0"/>
              <a:pPr>
                <a:defRPr/>
              </a:pPr>
              <a:t>38</a:t>
            </a:fld>
            <a:endParaRPr lang="en-US" altLang="ja-JP"/>
          </a:p>
        </p:txBody>
      </p:sp>
    </p:spTree>
    <p:extLst>
      <p:ext uri="{BB962C8B-B14F-4D97-AF65-F5344CB8AC3E}">
        <p14:creationId xmlns:p14="http://schemas.microsoft.com/office/powerpoint/2010/main" val="1907478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ケースに記載する内容はアクロス様で決定</a:t>
            </a:r>
          </a:p>
        </p:txBody>
      </p:sp>
      <p:sp>
        <p:nvSpPr>
          <p:cNvPr id="4" name="スライド番号プレースホルダー 3"/>
          <p:cNvSpPr>
            <a:spLocks noGrp="1"/>
          </p:cNvSpPr>
          <p:nvPr>
            <p:ph type="sldNum" sz="quarter" idx="10"/>
          </p:nvPr>
        </p:nvSpPr>
        <p:spPr/>
        <p:txBody>
          <a:bodyPr/>
          <a:lstStyle/>
          <a:p>
            <a:pPr>
              <a:defRPr/>
            </a:pPr>
            <a:fld id="{CD7EA741-530D-46FF-A975-12F6C97190A0}" type="slidenum">
              <a:rPr lang="en-US" altLang="ja-JP" smtClean="0"/>
              <a:pPr>
                <a:defRPr/>
              </a:pPr>
              <a:t>39</a:t>
            </a:fld>
            <a:endParaRPr lang="en-US" altLang="ja-JP"/>
          </a:p>
        </p:txBody>
      </p:sp>
    </p:spTree>
    <p:extLst>
      <p:ext uri="{BB962C8B-B14F-4D97-AF65-F5344CB8AC3E}">
        <p14:creationId xmlns:p14="http://schemas.microsoft.com/office/powerpoint/2010/main" val="88537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ケースに記載する内容はアクロス様で決定</a:t>
            </a:r>
          </a:p>
        </p:txBody>
      </p:sp>
      <p:sp>
        <p:nvSpPr>
          <p:cNvPr id="4" name="スライド番号プレースホルダー 3"/>
          <p:cNvSpPr>
            <a:spLocks noGrp="1"/>
          </p:cNvSpPr>
          <p:nvPr>
            <p:ph type="sldNum" sz="quarter" idx="10"/>
          </p:nvPr>
        </p:nvSpPr>
        <p:spPr/>
        <p:txBody>
          <a:bodyPr/>
          <a:lstStyle/>
          <a:p>
            <a:pPr>
              <a:defRPr/>
            </a:pPr>
            <a:fld id="{CD7EA741-530D-46FF-A975-12F6C97190A0}" type="slidenum">
              <a:rPr lang="en-US" altLang="ja-JP" smtClean="0"/>
              <a:pPr>
                <a:defRPr/>
              </a:pPr>
              <a:t>40</a:t>
            </a:fld>
            <a:endParaRPr lang="en-US" altLang="ja-JP"/>
          </a:p>
        </p:txBody>
      </p:sp>
    </p:spTree>
    <p:extLst>
      <p:ext uri="{BB962C8B-B14F-4D97-AF65-F5344CB8AC3E}">
        <p14:creationId xmlns:p14="http://schemas.microsoft.com/office/powerpoint/2010/main" val="849280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D7EA741-530D-46FF-A975-12F6C97190A0}" type="slidenum">
              <a:rPr lang="en-US" altLang="ja-JP" smtClean="0"/>
              <a:pPr>
                <a:defRPr/>
              </a:pPr>
              <a:t>42</a:t>
            </a:fld>
            <a:endParaRPr lang="en-US" altLang="ja-JP"/>
          </a:p>
        </p:txBody>
      </p:sp>
    </p:spTree>
    <p:extLst>
      <p:ext uri="{BB962C8B-B14F-4D97-AF65-F5344CB8AC3E}">
        <p14:creationId xmlns:p14="http://schemas.microsoft.com/office/powerpoint/2010/main" val="2762007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2745098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4008052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2095520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2877962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1464109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1499535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1366283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4348071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8907872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3993893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最終完了報告は、日付を入力しない</a:t>
            </a:r>
          </a:p>
        </p:txBody>
      </p:sp>
      <p:sp>
        <p:nvSpPr>
          <p:cNvPr id="4" name="スライド番号プレースホルダー 3"/>
          <p:cNvSpPr>
            <a:spLocks noGrp="1"/>
          </p:cNvSpPr>
          <p:nvPr>
            <p:ph type="sldNum" sz="quarter" idx="10"/>
          </p:nvPr>
        </p:nvSpPr>
        <p:spPr/>
        <p:txBody>
          <a:bodyPr/>
          <a:lstStyle/>
          <a:p>
            <a:pPr>
              <a:defRPr/>
            </a:pPr>
            <a:fld id="{CD7EA741-530D-46FF-A975-12F6C97190A0}" type="slidenum">
              <a:rPr lang="en-US" altLang="ja-JP" smtClean="0"/>
              <a:pPr>
                <a:defRPr/>
              </a:pPr>
              <a:t>63</a:t>
            </a:fld>
            <a:endParaRPr lang="en-US" altLang="ja-JP"/>
          </a:p>
        </p:txBody>
      </p:sp>
    </p:spTree>
    <p:extLst>
      <p:ext uri="{BB962C8B-B14F-4D97-AF65-F5344CB8AC3E}">
        <p14:creationId xmlns:p14="http://schemas.microsoft.com/office/powerpoint/2010/main" val="708516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D7EA741-530D-46FF-A975-12F6C97190A0}" type="slidenum">
              <a:rPr lang="en-US" altLang="ja-JP" smtClean="0"/>
              <a:pPr>
                <a:defRPr/>
              </a:pPr>
              <a:t>65</a:t>
            </a:fld>
            <a:endParaRPr lang="en-US" altLang="ja-JP"/>
          </a:p>
        </p:txBody>
      </p:sp>
    </p:spTree>
    <p:extLst>
      <p:ext uri="{BB962C8B-B14F-4D97-AF65-F5344CB8AC3E}">
        <p14:creationId xmlns:p14="http://schemas.microsoft.com/office/powerpoint/2010/main" val="3177431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95601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1837939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1188033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4209724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Tree>
    <p:extLst>
      <p:ext uri="{BB962C8B-B14F-4D97-AF65-F5344CB8AC3E}">
        <p14:creationId xmlns:p14="http://schemas.microsoft.com/office/powerpoint/2010/main" val="2422785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87313" y="64976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rebuchet MS" pitchFamily="34" charset="0"/>
                <a:ea typeface="MS UI Gothic" pitchFamily="50" charset="-128"/>
              </a:defRPr>
            </a:lvl1pPr>
            <a:lvl2pPr marL="742950" indent="-285750">
              <a:defRPr kumimoji="1">
                <a:solidFill>
                  <a:schemeClr val="tx1"/>
                </a:solidFill>
                <a:latin typeface="Trebuchet MS" pitchFamily="34" charset="0"/>
                <a:ea typeface="MS UI Gothic" pitchFamily="50" charset="-128"/>
              </a:defRPr>
            </a:lvl2pPr>
            <a:lvl3pPr marL="1143000" indent="-228600">
              <a:defRPr kumimoji="1">
                <a:solidFill>
                  <a:schemeClr val="tx1"/>
                </a:solidFill>
                <a:latin typeface="Trebuchet MS" pitchFamily="34" charset="0"/>
                <a:ea typeface="MS UI Gothic" pitchFamily="50" charset="-128"/>
              </a:defRPr>
            </a:lvl3pPr>
            <a:lvl4pPr marL="1600200" indent="-228600">
              <a:defRPr kumimoji="1">
                <a:solidFill>
                  <a:schemeClr val="tx1"/>
                </a:solidFill>
                <a:latin typeface="Trebuchet MS" pitchFamily="34" charset="0"/>
                <a:ea typeface="MS UI Gothic" pitchFamily="50" charset="-128"/>
              </a:defRPr>
            </a:lvl4pPr>
            <a:lvl5pPr marL="2057400" indent="-228600">
              <a:defRPr kumimoji="1">
                <a:solidFill>
                  <a:schemeClr val="tx1"/>
                </a:solidFill>
                <a:latin typeface="Trebuchet MS" pitchFamily="34" charset="0"/>
                <a:ea typeface="MS UI Gothic" pitchFamily="50" charset="-128"/>
              </a:defRPr>
            </a:lvl5pPr>
            <a:lvl6pPr marL="2514600" indent="-228600" fontAlgn="base">
              <a:spcBef>
                <a:spcPct val="0"/>
              </a:spcBef>
              <a:spcAft>
                <a:spcPct val="0"/>
              </a:spcAft>
              <a:defRPr kumimoji="1">
                <a:solidFill>
                  <a:schemeClr val="tx1"/>
                </a:solidFill>
                <a:latin typeface="Trebuchet MS" pitchFamily="34" charset="0"/>
                <a:ea typeface="MS UI Gothic" pitchFamily="50" charset="-128"/>
              </a:defRPr>
            </a:lvl6pPr>
            <a:lvl7pPr marL="2971800" indent="-228600" fontAlgn="base">
              <a:spcBef>
                <a:spcPct val="0"/>
              </a:spcBef>
              <a:spcAft>
                <a:spcPct val="0"/>
              </a:spcAft>
              <a:defRPr kumimoji="1">
                <a:solidFill>
                  <a:schemeClr val="tx1"/>
                </a:solidFill>
                <a:latin typeface="Trebuchet MS" pitchFamily="34" charset="0"/>
                <a:ea typeface="MS UI Gothic" pitchFamily="50" charset="-128"/>
              </a:defRPr>
            </a:lvl7pPr>
            <a:lvl8pPr marL="3429000" indent="-228600" fontAlgn="base">
              <a:spcBef>
                <a:spcPct val="0"/>
              </a:spcBef>
              <a:spcAft>
                <a:spcPct val="0"/>
              </a:spcAft>
              <a:defRPr kumimoji="1">
                <a:solidFill>
                  <a:schemeClr val="tx1"/>
                </a:solidFill>
                <a:latin typeface="Trebuchet MS" pitchFamily="34" charset="0"/>
                <a:ea typeface="MS UI Gothic" pitchFamily="50" charset="-128"/>
              </a:defRPr>
            </a:lvl8pPr>
            <a:lvl9pPr marL="3886200" indent="-228600" fontAlgn="base">
              <a:spcBef>
                <a:spcPct val="0"/>
              </a:spcBef>
              <a:spcAft>
                <a:spcPct val="0"/>
              </a:spcAft>
              <a:defRPr kumimoji="1">
                <a:solidFill>
                  <a:schemeClr val="tx1"/>
                </a:solidFill>
                <a:latin typeface="Trebuchet MS" pitchFamily="34" charset="0"/>
                <a:ea typeface="MS UI Gothic" pitchFamily="50" charset="-128"/>
              </a:defRPr>
            </a:lvl9pPr>
          </a:lstStyle>
          <a:p>
            <a:pPr>
              <a:defRPr/>
            </a:pPr>
            <a:endParaRPr lang="ja-JP" altLang="ja-JP" sz="2400">
              <a:solidFill>
                <a:srgbClr val="000000"/>
              </a:solidFill>
              <a:latin typeface="Times New Roman" pitchFamily="18" charset="0"/>
              <a:ea typeface="ＭＳ Ｐゴシック" pitchFamily="50" charset="-128"/>
              <a:cs typeface="+mn-cs"/>
            </a:endParaRPr>
          </a:p>
        </p:txBody>
      </p:sp>
      <p:pic>
        <p:nvPicPr>
          <p:cNvPr id="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5589588"/>
            <a:ext cx="3135313"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AutoShape 9"/>
          <p:cNvSpPr>
            <a:spLocks noChangeArrowheads="1"/>
          </p:cNvSpPr>
          <p:nvPr/>
        </p:nvSpPr>
        <p:spPr bwMode="auto">
          <a:xfrm>
            <a:off x="701675" y="3648075"/>
            <a:ext cx="7740650" cy="69850"/>
          </a:xfrm>
          <a:prstGeom prst="roundRect">
            <a:avLst>
              <a:gd name="adj" fmla="val 50000"/>
            </a:avLst>
          </a:prstGeom>
          <a:solidFill>
            <a:srgbClr val="FF9900"/>
          </a:solidFill>
          <a:ln>
            <a:noFill/>
          </a:ln>
          <a:effectLst/>
          <a:extLst>
            <a:ext uri="{91240B29-F687-4F45-9708-019B960494DF}">
              <a14:hiddenLine xmlns:a14="http://schemas.microsoft.com/office/drawing/2010/main" w="12700" algn="ctr">
                <a:solidFill>
                  <a:srgbClr val="FF99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eaLnBrk="1" hangingPunct="1">
              <a:defRPr/>
            </a:pPr>
            <a:endParaRPr lang="ja-JP" altLang="en-US" sz="1800">
              <a:solidFill>
                <a:srgbClr val="000000"/>
              </a:solidFill>
              <a:ea typeface="MS UI Gothic" panose="020B0600070205080204" pitchFamily="50" charset="-128"/>
              <a:cs typeface="+mn-cs"/>
            </a:endParaRPr>
          </a:p>
        </p:txBody>
      </p:sp>
      <p:sp>
        <p:nvSpPr>
          <p:cNvPr id="7170" name="Rectangle 2"/>
          <p:cNvSpPr>
            <a:spLocks noGrp="1" noChangeArrowheads="1"/>
          </p:cNvSpPr>
          <p:nvPr>
            <p:ph type="ctrTitle"/>
          </p:nvPr>
        </p:nvSpPr>
        <p:spPr>
          <a:xfrm>
            <a:off x="685800" y="2636838"/>
            <a:ext cx="7772400" cy="990600"/>
          </a:xfrm>
        </p:spPr>
        <p:txBody>
          <a:bodyPr/>
          <a:lstStyle>
            <a:lvl1pPr>
              <a:defRPr/>
            </a:lvl1pPr>
          </a:lstStyle>
          <a:p>
            <a:pPr lvl="0"/>
            <a:r>
              <a:rPr lang="ja-JP" altLang="en-US" noProof="0" dirty="0"/>
              <a:t>マスタ タイトルの書式設定</a:t>
            </a:r>
          </a:p>
        </p:txBody>
      </p:sp>
      <p:sp>
        <p:nvSpPr>
          <p:cNvPr id="7171" name="Rectangle 3"/>
          <p:cNvSpPr>
            <a:spLocks noGrp="1" noChangeArrowheads="1"/>
          </p:cNvSpPr>
          <p:nvPr>
            <p:ph type="subTitle" idx="1"/>
          </p:nvPr>
        </p:nvSpPr>
        <p:spPr>
          <a:xfrm>
            <a:off x="1116013" y="3863975"/>
            <a:ext cx="6400800" cy="1752600"/>
          </a:xfrm>
        </p:spPr>
        <p:txBody>
          <a:bodyPr/>
          <a:lstStyle>
            <a:lvl1pPr marL="0" indent="0">
              <a:buFontTx/>
              <a:buNone/>
              <a:defRPr/>
            </a:lvl1pPr>
          </a:lstStyle>
          <a:p>
            <a:pPr lvl="0"/>
            <a:r>
              <a:rPr lang="ja-JP" altLang="en-US" noProof="0"/>
              <a:t>マスタ サブタイトルの書式設定</a:t>
            </a:r>
          </a:p>
        </p:txBody>
      </p:sp>
      <p:sp>
        <p:nvSpPr>
          <p:cNvPr id="7" name="Rectangle 4"/>
          <p:cNvSpPr>
            <a:spLocks noGrp="1" noChangeArrowheads="1"/>
          </p:cNvSpPr>
          <p:nvPr>
            <p:ph type="dt" sz="half" idx="10"/>
          </p:nvPr>
        </p:nvSpPr>
        <p:spPr>
          <a:xfrm>
            <a:off x="457200" y="6245225"/>
            <a:ext cx="2133600" cy="476250"/>
          </a:xfrm>
        </p:spPr>
        <p:txBody>
          <a:bodyPr/>
          <a:lstStyle>
            <a:lvl1pPr>
              <a:defRPr>
                <a:latin typeface="Times New Roman" pitchFamily="18" charset="0"/>
                <a:ea typeface="ＭＳ Ｐゴシック" charset="-128"/>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xfrm>
            <a:off x="3124200" y="6245225"/>
            <a:ext cx="2895600" cy="476250"/>
          </a:xfrm>
        </p:spPr>
        <p:txBody>
          <a:bodyPr/>
          <a:lstStyle>
            <a:lvl1pPr>
              <a:defRPr>
                <a:latin typeface="Times New Roman" pitchFamily="18" charset="0"/>
                <a:ea typeface="ＭＳ Ｐゴシック" charset="-128"/>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xfrm>
            <a:off x="6553200" y="6245225"/>
            <a:ext cx="2133600" cy="476250"/>
          </a:xfrm>
        </p:spPr>
        <p:txBody>
          <a:bodyPr/>
          <a:lstStyle>
            <a:lvl1pPr>
              <a:defRPr>
                <a:latin typeface="Times New Roman" panose="02020603050405020304" pitchFamily="18" charset="0"/>
                <a:ea typeface="ＭＳ Ｐゴシック" panose="020B0600070205080204" pitchFamily="50" charset="-128"/>
              </a:defRPr>
            </a:lvl1pPr>
          </a:lstStyle>
          <a:p>
            <a:pPr>
              <a:defRPr/>
            </a:pPr>
            <a:fld id="{EE1FA29C-4D2E-42ED-8C46-532674E19AD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73502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011452-AF7B-4213-8FDB-6C09689B216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97779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07150" y="122238"/>
            <a:ext cx="2051050" cy="597376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50825" y="122238"/>
            <a:ext cx="6003925" cy="597376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EF4637-9B0B-452F-961C-BF4A186D6AD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6827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87313" y="64976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rebuchet MS" pitchFamily="34" charset="0"/>
                <a:ea typeface="MS UI Gothic" pitchFamily="50" charset="-128"/>
              </a:defRPr>
            </a:lvl1pPr>
            <a:lvl2pPr marL="742950" indent="-285750">
              <a:defRPr kumimoji="1">
                <a:solidFill>
                  <a:schemeClr val="tx1"/>
                </a:solidFill>
                <a:latin typeface="Trebuchet MS" pitchFamily="34" charset="0"/>
                <a:ea typeface="MS UI Gothic" pitchFamily="50" charset="-128"/>
              </a:defRPr>
            </a:lvl2pPr>
            <a:lvl3pPr marL="1143000" indent="-228600">
              <a:defRPr kumimoji="1">
                <a:solidFill>
                  <a:schemeClr val="tx1"/>
                </a:solidFill>
                <a:latin typeface="Trebuchet MS" pitchFamily="34" charset="0"/>
                <a:ea typeface="MS UI Gothic" pitchFamily="50" charset="-128"/>
              </a:defRPr>
            </a:lvl3pPr>
            <a:lvl4pPr marL="1600200" indent="-228600">
              <a:defRPr kumimoji="1">
                <a:solidFill>
                  <a:schemeClr val="tx1"/>
                </a:solidFill>
                <a:latin typeface="Trebuchet MS" pitchFamily="34" charset="0"/>
                <a:ea typeface="MS UI Gothic" pitchFamily="50" charset="-128"/>
              </a:defRPr>
            </a:lvl4pPr>
            <a:lvl5pPr marL="2057400" indent="-228600">
              <a:defRPr kumimoji="1">
                <a:solidFill>
                  <a:schemeClr val="tx1"/>
                </a:solidFill>
                <a:latin typeface="Trebuchet MS" pitchFamily="34" charset="0"/>
                <a:ea typeface="MS UI Gothic" pitchFamily="50" charset="-128"/>
              </a:defRPr>
            </a:lvl5pPr>
            <a:lvl6pPr marL="2514600" indent="-228600" fontAlgn="base">
              <a:spcBef>
                <a:spcPct val="0"/>
              </a:spcBef>
              <a:spcAft>
                <a:spcPct val="0"/>
              </a:spcAft>
              <a:defRPr kumimoji="1">
                <a:solidFill>
                  <a:schemeClr val="tx1"/>
                </a:solidFill>
                <a:latin typeface="Trebuchet MS" pitchFamily="34" charset="0"/>
                <a:ea typeface="MS UI Gothic" pitchFamily="50" charset="-128"/>
              </a:defRPr>
            </a:lvl6pPr>
            <a:lvl7pPr marL="2971800" indent="-228600" fontAlgn="base">
              <a:spcBef>
                <a:spcPct val="0"/>
              </a:spcBef>
              <a:spcAft>
                <a:spcPct val="0"/>
              </a:spcAft>
              <a:defRPr kumimoji="1">
                <a:solidFill>
                  <a:schemeClr val="tx1"/>
                </a:solidFill>
                <a:latin typeface="Trebuchet MS" pitchFamily="34" charset="0"/>
                <a:ea typeface="MS UI Gothic" pitchFamily="50" charset="-128"/>
              </a:defRPr>
            </a:lvl7pPr>
            <a:lvl8pPr marL="3429000" indent="-228600" fontAlgn="base">
              <a:spcBef>
                <a:spcPct val="0"/>
              </a:spcBef>
              <a:spcAft>
                <a:spcPct val="0"/>
              </a:spcAft>
              <a:defRPr kumimoji="1">
                <a:solidFill>
                  <a:schemeClr val="tx1"/>
                </a:solidFill>
                <a:latin typeface="Trebuchet MS" pitchFamily="34" charset="0"/>
                <a:ea typeface="MS UI Gothic" pitchFamily="50" charset="-128"/>
              </a:defRPr>
            </a:lvl8pPr>
            <a:lvl9pPr marL="3886200" indent="-228600" fontAlgn="base">
              <a:spcBef>
                <a:spcPct val="0"/>
              </a:spcBef>
              <a:spcAft>
                <a:spcPct val="0"/>
              </a:spcAft>
              <a:defRPr kumimoji="1">
                <a:solidFill>
                  <a:schemeClr val="tx1"/>
                </a:solidFill>
                <a:latin typeface="Trebuchet MS" pitchFamily="34" charset="0"/>
                <a:ea typeface="MS UI Gothic" pitchFamily="50" charset="-128"/>
              </a:defRPr>
            </a:lvl9pPr>
          </a:lstStyle>
          <a:p>
            <a:pPr>
              <a:defRPr/>
            </a:pPr>
            <a:endParaRPr lang="ja-JP" altLang="ja-JP" sz="2400">
              <a:solidFill>
                <a:srgbClr val="000000"/>
              </a:solidFill>
              <a:latin typeface="Times New Roman" pitchFamily="18" charset="0"/>
              <a:ea typeface="ＭＳ Ｐゴシック" charset="-128"/>
            </a:endParaRPr>
          </a:p>
        </p:txBody>
      </p:sp>
      <p:pic>
        <p:nvPicPr>
          <p:cNvPr id="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5589588"/>
            <a:ext cx="3135313"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AutoShape 9"/>
          <p:cNvSpPr>
            <a:spLocks noChangeArrowheads="1"/>
          </p:cNvSpPr>
          <p:nvPr/>
        </p:nvSpPr>
        <p:spPr bwMode="auto">
          <a:xfrm>
            <a:off x="701675" y="3648075"/>
            <a:ext cx="7740650" cy="69850"/>
          </a:xfrm>
          <a:prstGeom prst="roundRect">
            <a:avLst>
              <a:gd name="adj" fmla="val 50000"/>
            </a:avLst>
          </a:prstGeom>
          <a:solidFill>
            <a:srgbClr val="FF9900"/>
          </a:solidFill>
          <a:ln>
            <a:noFill/>
          </a:ln>
          <a:effectLst/>
          <a:extLst>
            <a:ext uri="{91240B29-F687-4F45-9708-019B960494DF}">
              <a14:hiddenLine xmlns:a14="http://schemas.microsoft.com/office/drawing/2010/main" w="12700" algn="ctr">
                <a:solidFill>
                  <a:srgbClr val="FF99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eaLnBrk="1" hangingPunct="1"/>
            <a:endParaRPr lang="ja-JP" altLang="en-US" sz="1800">
              <a:solidFill>
                <a:srgbClr val="000000"/>
              </a:solidFill>
              <a:ea typeface="MS UI Gothic" panose="020B0600070205080204" pitchFamily="50" charset="-128"/>
            </a:endParaRPr>
          </a:p>
        </p:txBody>
      </p:sp>
      <p:sp>
        <p:nvSpPr>
          <p:cNvPr id="7170" name="Rectangle 2"/>
          <p:cNvSpPr>
            <a:spLocks noGrp="1" noChangeArrowheads="1"/>
          </p:cNvSpPr>
          <p:nvPr>
            <p:ph type="ctrTitle"/>
          </p:nvPr>
        </p:nvSpPr>
        <p:spPr>
          <a:xfrm>
            <a:off x="685800" y="2636838"/>
            <a:ext cx="7772400" cy="990600"/>
          </a:xfrm>
        </p:spPr>
        <p:txBody>
          <a:bodyPr/>
          <a:lstStyle>
            <a:lvl1pPr>
              <a:defRPr/>
            </a:lvl1pPr>
          </a:lstStyle>
          <a:p>
            <a:pPr lvl="0"/>
            <a:r>
              <a:rPr lang="ja-JP" altLang="en-US" noProof="0" dirty="0"/>
              <a:t>マスタ タイトルの書式設定</a:t>
            </a:r>
          </a:p>
        </p:txBody>
      </p:sp>
      <p:sp>
        <p:nvSpPr>
          <p:cNvPr id="7171" name="Rectangle 3"/>
          <p:cNvSpPr>
            <a:spLocks noGrp="1" noChangeArrowheads="1"/>
          </p:cNvSpPr>
          <p:nvPr>
            <p:ph type="subTitle" idx="1"/>
          </p:nvPr>
        </p:nvSpPr>
        <p:spPr>
          <a:xfrm>
            <a:off x="1116013" y="3863975"/>
            <a:ext cx="6400800" cy="1752600"/>
          </a:xfrm>
        </p:spPr>
        <p:txBody>
          <a:bodyPr/>
          <a:lstStyle>
            <a:lvl1pPr marL="0" indent="0">
              <a:buFontTx/>
              <a:buNone/>
              <a:defRPr/>
            </a:lvl1pPr>
          </a:lstStyle>
          <a:p>
            <a:pPr lvl="0"/>
            <a:r>
              <a:rPr lang="ja-JP" altLang="en-US" noProof="0"/>
              <a:t>マスタ サブタイトルの書式設定</a:t>
            </a:r>
          </a:p>
        </p:txBody>
      </p:sp>
      <p:sp>
        <p:nvSpPr>
          <p:cNvPr id="7" name="Rectangle 4"/>
          <p:cNvSpPr>
            <a:spLocks noGrp="1" noChangeArrowheads="1"/>
          </p:cNvSpPr>
          <p:nvPr>
            <p:ph type="dt" sz="half" idx="10"/>
          </p:nvPr>
        </p:nvSpPr>
        <p:spPr>
          <a:xfrm>
            <a:off x="457200" y="6245225"/>
            <a:ext cx="2133600" cy="476250"/>
          </a:xfrm>
        </p:spPr>
        <p:txBody>
          <a:bodyPr/>
          <a:lstStyle>
            <a:lvl1pPr>
              <a:defRPr>
                <a:latin typeface="Times New Roman" pitchFamily="18" charset="0"/>
                <a:ea typeface="ＭＳ Ｐゴシック" charset="-128"/>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xfrm>
            <a:off x="3124200" y="6245225"/>
            <a:ext cx="2895600" cy="476250"/>
          </a:xfrm>
        </p:spPr>
        <p:txBody>
          <a:bodyPr/>
          <a:lstStyle>
            <a:lvl1pPr>
              <a:defRPr>
                <a:latin typeface="Times New Roman" pitchFamily="18" charset="0"/>
                <a:ea typeface="ＭＳ Ｐゴシック" charset="-128"/>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xfrm>
            <a:off x="6553200" y="6245225"/>
            <a:ext cx="2133600" cy="476250"/>
          </a:xfrm>
        </p:spPr>
        <p:txBody>
          <a:bodyPr/>
          <a:lstStyle>
            <a:lvl1pPr>
              <a:defRPr>
                <a:latin typeface="Times New Roman" panose="02020603050405020304" pitchFamily="18" charset="0"/>
                <a:ea typeface="ＭＳ Ｐゴシック" panose="020B0600070205080204" pitchFamily="50" charset="-128"/>
              </a:defRPr>
            </a:lvl1pPr>
          </a:lstStyle>
          <a:p>
            <a:fld id="{1E3C0B74-2FD3-40CA-A13C-7FDEEA144F7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89478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p>
        </p:txBody>
      </p:sp>
      <p:sp>
        <p:nvSpPr>
          <p:cNvPr id="3" name="コンテンツ プレースホルダー 2"/>
          <p:cNvSpPr>
            <a:spLocks noGrp="1"/>
          </p:cNvSpPr>
          <p:nvPr>
            <p:ph idx="1"/>
          </p:nvPr>
        </p:nvSpPr>
        <p:spPr>
          <a:xfrm>
            <a:off x="287524" y="764704"/>
            <a:ext cx="8568952" cy="400110"/>
          </a:xfrm>
        </p:spPr>
        <p:txBody>
          <a:bodyPr lIns="36000" rIns="36000">
            <a:spAutoFit/>
          </a:bodyPr>
          <a:lstStyle>
            <a:lvl1pPr marL="0" indent="0">
              <a:buNone/>
              <a:defRPr sz="2000"/>
            </a:lvl1pPr>
          </a:lstStyle>
          <a:p>
            <a:pPr lvl="0"/>
            <a:r>
              <a:rPr lang="ja-JP" altLang="en-US" dirty="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6" name="スライド番号プレースホルダー 5"/>
          <p:cNvSpPr>
            <a:spLocks noGrp="1"/>
          </p:cNvSpPr>
          <p:nvPr>
            <p:ph type="sldNum" sz="quarter" idx="12"/>
          </p:nvPr>
        </p:nvSpPr>
        <p:spPr>
          <a:xfrm>
            <a:off x="7204075" y="6453188"/>
            <a:ext cx="1905000" cy="457200"/>
          </a:xfrm>
        </p:spPr>
        <p:txBody>
          <a:bodyPr/>
          <a:lstStyle>
            <a:lvl1pPr>
              <a:defRPr sz="1600">
                <a:latin typeface="Trebuchet MS" panose="020B0603020202020204" pitchFamily="34" charset="0"/>
              </a:defRPr>
            </a:lvl1pPr>
          </a:lstStyle>
          <a:p>
            <a:fld id="{6A4D10EE-4777-4AF2-93BD-AE1EFA553EC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71588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6B5D93-65F1-45EF-B66A-8EBCE081743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09876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412875"/>
            <a:ext cx="3810000"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412875"/>
            <a:ext cx="3810000"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320779-2C03-4876-8C6D-FFF0EB7BF70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76429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DFAFF2-4EC0-47E6-B561-5EB84307074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50779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5DEBF1D-4342-49DC-AD79-2A947F268AB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97135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E818D3A-7052-4974-8709-D1688430E76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36478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BE6FCD7-F7A0-4365-B6F4-54353197672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7752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4" y="157138"/>
            <a:ext cx="8641655" cy="463550"/>
          </a:xfrm>
        </p:spPr>
        <p:txBody>
          <a:bodyPr/>
          <a:lstStyle>
            <a:lvl1pPr>
              <a:defRPr sz="2800" b="0"/>
            </a:lvl1pPr>
          </a:lstStyle>
          <a:p>
            <a:r>
              <a:rPr lang="ja-JP" altLang="en-US" dirty="0"/>
              <a:t>マスター タイトルの書式設定</a:t>
            </a:r>
          </a:p>
        </p:txBody>
      </p:sp>
      <p:sp>
        <p:nvSpPr>
          <p:cNvPr id="3" name="コンテンツ プレースホルダー 2"/>
          <p:cNvSpPr>
            <a:spLocks noGrp="1"/>
          </p:cNvSpPr>
          <p:nvPr>
            <p:ph idx="1"/>
          </p:nvPr>
        </p:nvSpPr>
        <p:spPr>
          <a:xfrm>
            <a:off x="287524" y="692696"/>
            <a:ext cx="8568952" cy="442035"/>
          </a:xfrm>
        </p:spPr>
        <p:txBody>
          <a:bodyPr lIns="36000" tIns="36000" rIns="36000" bIns="36000">
            <a:spAutoFit/>
          </a:bodyPr>
          <a:lstStyle>
            <a:lvl1pPr marL="0" indent="0">
              <a:buNone/>
              <a:defRPr sz="2400"/>
            </a:lvl1pPr>
          </a:lstStyle>
          <a:p>
            <a:pPr lvl="0"/>
            <a:r>
              <a:rPr lang="ja-JP" altLang="en-US" dirty="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6" name="スライド番号プレースホルダー 5"/>
          <p:cNvSpPr>
            <a:spLocks noGrp="1"/>
          </p:cNvSpPr>
          <p:nvPr>
            <p:ph type="sldNum" sz="quarter" idx="12"/>
          </p:nvPr>
        </p:nvSpPr>
        <p:spPr>
          <a:xfrm>
            <a:off x="7204075" y="6453188"/>
            <a:ext cx="1905000" cy="457200"/>
          </a:xfrm>
        </p:spPr>
        <p:txBody>
          <a:bodyPr/>
          <a:lstStyle>
            <a:lvl1pPr>
              <a:defRPr sz="1600">
                <a:latin typeface="Trebuchet MS" panose="020B0603020202020204" pitchFamily="34" charset="0"/>
              </a:defRPr>
            </a:lvl1pPr>
          </a:lstStyle>
          <a:p>
            <a:pPr>
              <a:defRPr/>
            </a:pPr>
            <a:fld id="{CDDC4F3B-298D-4CCD-95CD-F97F85D4403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75789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B058EFC-5F95-4466-91E9-6E0A4D9C5CB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95387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C20B3E3-4243-4EF5-AD13-D91BD43DC25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13447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07150" y="122238"/>
            <a:ext cx="2051050" cy="597376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50825" y="122238"/>
            <a:ext cx="6003925" cy="597376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13403AD-C656-4905-87F2-027212BD085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39458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a:defRPr/>
            </a:pPr>
            <a:fld id="{80671BAF-DA85-4B11-9BBE-D679C2134890}" type="datetime1">
              <a:rPr lang="ja-JP" altLang="en-US" smtClean="0"/>
              <a:pPr>
                <a:defRPr/>
              </a:pPr>
              <a:t>2018/10/23</a:t>
            </a:fld>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8B6C3DED-5DB6-4CD7-AF6B-3D784B06BF7B}" type="slidenum">
              <a:rPr lang="ja-JP" altLang="en-US" smtClean="0"/>
              <a:pPr>
                <a:defRPr/>
              </a:pPr>
              <a:t>‹#›</a:t>
            </a:fld>
            <a:endParaRPr lang="en-US" altLang="ja-JP"/>
          </a:p>
        </p:txBody>
      </p:sp>
    </p:spTree>
    <p:extLst>
      <p:ext uri="{BB962C8B-B14F-4D97-AF65-F5344CB8AC3E}">
        <p14:creationId xmlns:p14="http://schemas.microsoft.com/office/powerpoint/2010/main" val="1513164818"/>
      </p:ext>
    </p:extLst>
  </p:cSld>
  <p:clrMapOvr>
    <a:masterClrMapping/>
  </p:clrMapOvr>
  <p:transition>
    <p:newsflash/>
    <p:sndAc>
      <p:stSnd>
        <p:snd r:embed="rId1" name="laser.wav"/>
      </p:stSnd>
    </p:sndAc>
  </p:transition>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fld id="{118448F1-C332-4AFB-92A5-DF27ACEAA510}" type="datetime1">
              <a:rPr lang="ja-JP" altLang="en-US" smtClean="0"/>
              <a:pPr>
                <a:defRPr/>
              </a:pPr>
              <a:t>2018/10/23</a:t>
            </a:fld>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B81AE98B-5BD0-4A5F-9EAF-A1BE28FFAF53}" type="slidenum">
              <a:rPr lang="ja-JP" altLang="en-US" smtClean="0"/>
              <a:pPr>
                <a:defRPr/>
              </a:pPr>
              <a:t>‹#›</a:t>
            </a:fld>
            <a:endParaRPr lang="en-US" altLang="ja-JP"/>
          </a:p>
        </p:txBody>
      </p:sp>
    </p:spTree>
    <p:extLst>
      <p:ext uri="{BB962C8B-B14F-4D97-AF65-F5344CB8AC3E}">
        <p14:creationId xmlns:p14="http://schemas.microsoft.com/office/powerpoint/2010/main" val="102364330"/>
      </p:ext>
    </p:extLst>
  </p:cSld>
  <p:clrMapOvr>
    <a:masterClrMapping/>
  </p:clrMapOvr>
  <p:transition>
    <p:newsflash/>
    <p:sndAc>
      <p:stSnd>
        <p:snd r:embed="rId1" name="laser.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a:defRPr/>
            </a:pPr>
            <a:fld id="{80671BAF-DA85-4B11-9BBE-D679C2134890}" type="datetime1">
              <a:rPr lang="ja-JP" altLang="en-US" smtClean="0"/>
              <a:pPr>
                <a:defRPr/>
              </a:pPr>
              <a:t>2018/10/23</a:t>
            </a:fld>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8B6C3DED-5DB6-4CD7-AF6B-3D784B06BF7B}" type="slidenum">
              <a:rPr lang="ja-JP" altLang="en-US" smtClean="0"/>
              <a:pPr>
                <a:defRPr/>
              </a:pPr>
              <a:t>‹#›</a:t>
            </a:fld>
            <a:endParaRPr lang="en-US" altLang="ja-JP"/>
          </a:p>
        </p:txBody>
      </p:sp>
    </p:spTree>
    <p:extLst>
      <p:ext uri="{BB962C8B-B14F-4D97-AF65-F5344CB8AC3E}">
        <p14:creationId xmlns:p14="http://schemas.microsoft.com/office/powerpoint/2010/main" val="2634076829"/>
      </p:ext>
    </p:extLst>
  </p:cSld>
  <p:clrMapOvr>
    <a:masterClrMapping/>
  </p:clrMapOvr>
  <p:transition>
    <p:newsflash/>
    <p:sndAc>
      <p:stSnd>
        <p:snd r:embed="rId1" name="laser.wav"/>
      </p:stSnd>
    </p:sndAc>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a:defRPr/>
            </a:pPr>
            <a:fld id="{80671BAF-DA85-4B11-9BBE-D679C2134890}" type="datetime1">
              <a:rPr lang="ja-JP" altLang="en-US" smtClean="0"/>
              <a:pPr>
                <a:defRPr/>
              </a:pPr>
              <a:t>2018/10/23</a:t>
            </a:fld>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8B6C3DED-5DB6-4CD7-AF6B-3D784B06BF7B}" type="slidenum">
              <a:rPr lang="ja-JP" altLang="en-US" smtClean="0"/>
              <a:pPr>
                <a:defRPr/>
              </a:pPr>
              <a:t>‹#›</a:t>
            </a:fld>
            <a:endParaRPr lang="en-US" altLang="ja-JP"/>
          </a:p>
        </p:txBody>
      </p:sp>
    </p:spTree>
    <p:extLst>
      <p:ext uri="{BB962C8B-B14F-4D97-AF65-F5344CB8AC3E}">
        <p14:creationId xmlns:p14="http://schemas.microsoft.com/office/powerpoint/2010/main" val="1125342175"/>
      </p:ext>
    </p:extLst>
  </p:cSld>
  <p:clrMapOvr>
    <a:masterClrMapping/>
  </p:clrMapOvr>
  <p:transition>
    <p:newsflash/>
    <p:sndAc>
      <p:stSnd>
        <p:snd r:embed="rId1" name="laser.wav"/>
      </p:stSnd>
    </p:sndAc>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a:defRPr/>
            </a:pPr>
            <a:fld id="{80671BAF-DA85-4B11-9BBE-D679C2134890}" type="datetime1">
              <a:rPr lang="ja-JP" altLang="en-US" smtClean="0"/>
              <a:pPr>
                <a:defRPr/>
              </a:pPr>
              <a:t>2018/10/23</a:t>
            </a:fld>
            <a:endParaRPr lang="en-US" altLang="ja-JP"/>
          </a:p>
        </p:txBody>
      </p:sp>
      <p:sp>
        <p:nvSpPr>
          <p:cNvPr id="8" name="フッター プレースホルダー 7"/>
          <p:cNvSpPr>
            <a:spLocks noGrp="1"/>
          </p:cNvSpPr>
          <p:nvPr>
            <p:ph type="ftr" sz="quarter" idx="11"/>
          </p:nvPr>
        </p:nvSpPr>
        <p:spPr/>
        <p:txBody>
          <a:bodyPr/>
          <a:lstStyle/>
          <a:p>
            <a:pPr>
              <a:defRPr/>
            </a:pPr>
            <a:endParaRPr lang="en-US" altLang="ja-JP"/>
          </a:p>
        </p:txBody>
      </p:sp>
      <p:sp>
        <p:nvSpPr>
          <p:cNvPr id="9" name="スライド番号プレースホルダー 8"/>
          <p:cNvSpPr>
            <a:spLocks noGrp="1"/>
          </p:cNvSpPr>
          <p:nvPr>
            <p:ph type="sldNum" sz="quarter" idx="12"/>
          </p:nvPr>
        </p:nvSpPr>
        <p:spPr/>
        <p:txBody>
          <a:bodyPr/>
          <a:lstStyle/>
          <a:p>
            <a:pPr>
              <a:defRPr/>
            </a:pPr>
            <a:fld id="{8B6C3DED-5DB6-4CD7-AF6B-3D784B06BF7B}" type="slidenum">
              <a:rPr lang="ja-JP" altLang="en-US" smtClean="0"/>
              <a:pPr>
                <a:defRPr/>
              </a:pPr>
              <a:t>‹#›</a:t>
            </a:fld>
            <a:endParaRPr lang="en-US" altLang="ja-JP"/>
          </a:p>
        </p:txBody>
      </p:sp>
    </p:spTree>
    <p:extLst>
      <p:ext uri="{BB962C8B-B14F-4D97-AF65-F5344CB8AC3E}">
        <p14:creationId xmlns:p14="http://schemas.microsoft.com/office/powerpoint/2010/main" val="1716423755"/>
      </p:ext>
    </p:extLst>
  </p:cSld>
  <p:clrMapOvr>
    <a:masterClrMapping/>
  </p:clrMapOvr>
  <p:transition>
    <p:newsflash/>
    <p:sndAc>
      <p:stSnd>
        <p:snd r:embed="rId1" name="laser.wav"/>
      </p:stSnd>
    </p:sndAc>
  </p:transition>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a:defRPr/>
            </a:pPr>
            <a:fld id="{80671BAF-DA85-4B11-9BBE-D679C2134890}" type="datetime1">
              <a:rPr lang="ja-JP" altLang="en-US" smtClean="0"/>
              <a:pPr>
                <a:defRPr/>
              </a:pPr>
              <a:t>2018/10/23</a:t>
            </a:fld>
            <a:endParaRPr lang="en-US" altLang="ja-JP"/>
          </a:p>
        </p:txBody>
      </p:sp>
      <p:sp>
        <p:nvSpPr>
          <p:cNvPr id="4" name="フッター プレースホルダー 3"/>
          <p:cNvSpPr>
            <a:spLocks noGrp="1"/>
          </p:cNvSpPr>
          <p:nvPr>
            <p:ph type="ftr" sz="quarter" idx="11"/>
          </p:nvPr>
        </p:nvSpPr>
        <p:spPr/>
        <p:txBody>
          <a:bodyPr/>
          <a:lstStyle/>
          <a:p>
            <a:pPr>
              <a:defRPr/>
            </a:pPr>
            <a:endParaRPr lang="en-US" altLang="ja-JP"/>
          </a:p>
        </p:txBody>
      </p:sp>
      <p:sp>
        <p:nvSpPr>
          <p:cNvPr id="5" name="スライド番号プレースホルダー 4"/>
          <p:cNvSpPr>
            <a:spLocks noGrp="1"/>
          </p:cNvSpPr>
          <p:nvPr>
            <p:ph type="sldNum" sz="quarter" idx="12"/>
          </p:nvPr>
        </p:nvSpPr>
        <p:spPr/>
        <p:txBody>
          <a:bodyPr/>
          <a:lstStyle/>
          <a:p>
            <a:pPr>
              <a:defRPr/>
            </a:pPr>
            <a:fld id="{8B6C3DED-5DB6-4CD7-AF6B-3D784B06BF7B}" type="slidenum">
              <a:rPr lang="ja-JP" altLang="en-US" smtClean="0"/>
              <a:pPr>
                <a:defRPr/>
              </a:pPr>
              <a:t>‹#›</a:t>
            </a:fld>
            <a:endParaRPr lang="en-US" altLang="ja-JP"/>
          </a:p>
        </p:txBody>
      </p:sp>
    </p:spTree>
    <p:extLst>
      <p:ext uri="{BB962C8B-B14F-4D97-AF65-F5344CB8AC3E}">
        <p14:creationId xmlns:p14="http://schemas.microsoft.com/office/powerpoint/2010/main" val="3121117400"/>
      </p:ext>
    </p:extLst>
  </p:cSld>
  <p:clrMapOvr>
    <a:masterClrMapping/>
  </p:clrMapOvr>
  <p:transition>
    <p:newsflash/>
    <p:sndAc>
      <p:stSnd>
        <p:snd r:embed="rId1" name="laser.wav"/>
      </p:stSnd>
    </p:sndAc>
  </p:transition>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F39CDE55-0AD8-45AE-A31C-C955ABDB6B70}" type="datetime1">
              <a:rPr lang="ja-JP" altLang="en-US" smtClean="0"/>
              <a:pPr>
                <a:defRPr/>
              </a:pPr>
              <a:t>2018/10/23</a:t>
            </a:fld>
            <a:endParaRPr lang="en-US" altLang="ja-JP"/>
          </a:p>
        </p:txBody>
      </p:sp>
      <p:sp>
        <p:nvSpPr>
          <p:cNvPr id="3" name="フッター プレースホルダー 2"/>
          <p:cNvSpPr>
            <a:spLocks noGrp="1"/>
          </p:cNvSpPr>
          <p:nvPr>
            <p:ph type="ftr" sz="quarter" idx="11"/>
          </p:nvPr>
        </p:nvSpPr>
        <p:spPr/>
        <p:txBody>
          <a:bodyPr/>
          <a:lstStyle/>
          <a:p>
            <a:pPr>
              <a:defRPr/>
            </a:pPr>
            <a:endParaRPr lang="en-US" altLang="ja-JP"/>
          </a:p>
        </p:txBody>
      </p:sp>
      <p:sp>
        <p:nvSpPr>
          <p:cNvPr id="4" name="スライド番号プレースホルダー 3"/>
          <p:cNvSpPr>
            <a:spLocks noGrp="1"/>
          </p:cNvSpPr>
          <p:nvPr>
            <p:ph type="sldNum" sz="quarter" idx="12"/>
          </p:nvPr>
        </p:nvSpPr>
        <p:spPr/>
        <p:txBody>
          <a:bodyPr/>
          <a:lstStyle/>
          <a:p>
            <a:pPr>
              <a:defRPr/>
            </a:pPr>
            <a:fld id="{BABA205C-8052-429B-A44D-293391B44418}" type="slidenum">
              <a:rPr lang="ja-JP" altLang="en-US" smtClean="0"/>
              <a:pPr>
                <a:defRPr/>
              </a:pPr>
              <a:t>‹#›</a:t>
            </a:fld>
            <a:endParaRPr lang="en-US" altLang="ja-JP"/>
          </a:p>
        </p:txBody>
      </p:sp>
      <p:pic>
        <p:nvPicPr>
          <p:cNvPr id="5" name="図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48613" y="27985"/>
            <a:ext cx="1398550" cy="540000"/>
          </a:xfrm>
          <a:prstGeom prst="rect">
            <a:avLst/>
          </a:prstGeom>
        </p:spPr>
      </p:pic>
    </p:spTree>
    <p:extLst>
      <p:ext uri="{BB962C8B-B14F-4D97-AF65-F5344CB8AC3E}">
        <p14:creationId xmlns:p14="http://schemas.microsoft.com/office/powerpoint/2010/main" val="880584905"/>
      </p:ext>
    </p:extLst>
  </p:cSld>
  <p:clrMapOvr>
    <a:masterClrMapping/>
  </p:clrMapOvr>
  <p:transition>
    <p:newsflash/>
    <p:sndAc>
      <p:stSnd>
        <p:snd r:embed="rId1" name="laser.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15F4B5-1933-46AE-A39F-64F275F970E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05061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fld id="{80671BAF-DA85-4B11-9BBE-D679C2134890}" type="datetime1">
              <a:rPr lang="ja-JP" altLang="en-US" smtClean="0"/>
              <a:pPr>
                <a:defRPr/>
              </a:pPr>
              <a:t>2018/10/23</a:t>
            </a:fld>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8B6C3DED-5DB6-4CD7-AF6B-3D784B06BF7B}" type="slidenum">
              <a:rPr lang="ja-JP" altLang="en-US" smtClean="0"/>
              <a:pPr>
                <a:defRPr/>
              </a:pPr>
              <a:t>‹#›</a:t>
            </a:fld>
            <a:endParaRPr lang="en-US" altLang="ja-JP"/>
          </a:p>
        </p:txBody>
      </p:sp>
    </p:spTree>
    <p:extLst>
      <p:ext uri="{BB962C8B-B14F-4D97-AF65-F5344CB8AC3E}">
        <p14:creationId xmlns:p14="http://schemas.microsoft.com/office/powerpoint/2010/main" val="93666882"/>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kumimoji="1" lang="ja-JP" altLang="en-US"/>
              <a:t>図を追加</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fld id="{80671BAF-DA85-4B11-9BBE-D679C2134890}" type="datetime1">
              <a:rPr lang="ja-JP" altLang="en-US" smtClean="0"/>
              <a:pPr>
                <a:defRPr/>
              </a:pPr>
              <a:t>2018/10/23</a:t>
            </a:fld>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8B6C3DED-5DB6-4CD7-AF6B-3D784B06BF7B}" type="slidenum">
              <a:rPr lang="ja-JP" altLang="en-US" smtClean="0"/>
              <a:pPr>
                <a:defRPr/>
              </a:pPr>
              <a:t>‹#›</a:t>
            </a:fld>
            <a:endParaRPr lang="en-US" altLang="ja-JP"/>
          </a:p>
        </p:txBody>
      </p:sp>
    </p:spTree>
    <p:extLst>
      <p:ext uri="{BB962C8B-B14F-4D97-AF65-F5344CB8AC3E}">
        <p14:creationId xmlns:p14="http://schemas.microsoft.com/office/powerpoint/2010/main" val="3744989330"/>
      </p:ext>
    </p:extLst>
  </p:cSld>
  <p:clrMapOvr>
    <a:masterClrMapping/>
  </p:clrMapOvr>
  <p:transition>
    <p:newsflash/>
    <p:sndAc>
      <p:stSnd>
        <p:snd r:embed="rId1" name="laser.wav"/>
      </p:stSnd>
    </p:sndAc>
  </p:transition>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fld id="{80671BAF-DA85-4B11-9BBE-D679C2134890}" type="datetime1">
              <a:rPr lang="ja-JP" altLang="en-US" smtClean="0"/>
              <a:pPr>
                <a:defRPr/>
              </a:pPr>
              <a:t>2018/10/23</a:t>
            </a:fld>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8B6C3DED-5DB6-4CD7-AF6B-3D784B06BF7B}" type="slidenum">
              <a:rPr lang="ja-JP" altLang="en-US" smtClean="0"/>
              <a:pPr>
                <a:defRPr/>
              </a:pPr>
              <a:t>‹#›</a:t>
            </a:fld>
            <a:endParaRPr lang="en-US" altLang="ja-JP"/>
          </a:p>
        </p:txBody>
      </p:sp>
    </p:spTree>
    <p:extLst>
      <p:ext uri="{BB962C8B-B14F-4D97-AF65-F5344CB8AC3E}">
        <p14:creationId xmlns:p14="http://schemas.microsoft.com/office/powerpoint/2010/main" val="116136220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fld id="{80671BAF-DA85-4B11-9BBE-D679C2134890}" type="datetime1">
              <a:rPr lang="ja-JP" altLang="en-US" smtClean="0"/>
              <a:pPr>
                <a:defRPr/>
              </a:pPr>
              <a:t>2018/10/23</a:t>
            </a:fld>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8B6C3DED-5DB6-4CD7-AF6B-3D784B06BF7B}" type="slidenum">
              <a:rPr lang="ja-JP" altLang="en-US" smtClean="0"/>
              <a:pPr>
                <a:defRPr/>
              </a:pPr>
              <a:t>‹#›</a:t>
            </a:fld>
            <a:endParaRPr lang="en-US" altLang="ja-JP"/>
          </a:p>
        </p:txBody>
      </p:sp>
    </p:spTree>
    <p:extLst>
      <p:ext uri="{BB962C8B-B14F-4D97-AF65-F5344CB8AC3E}">
        <p14:creationId xmlns:p14="http://schemas.microsoft.com/office/powerpoint/2010/main" val="399892928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87313" y="6497638"/>
            <a:ext cx="184150" cy="457200"/>
          </a:xfrm>
          <a:prstGeom prst="rect">
            <a:avLst/>
          </a:prstGeom>
          <a:noFill/>
          <a:ln w="9525">
            <a:noFill/>
            <a:miter lim="800000"/>
            <a:headEnd/>
            <a:tailEnd/>
          </a:ln>
          <a:effectLst/>
        </p:spPr>
        <p:txBody>
          <a:bodyPr wrap="none">
            <a:spAutoFit/>
          </a:bodyPr>
          <a:lstStyle/>
          <a:p>
            <a:pPr>
              <a:defRPr/>
            </a:pPr>
            <a:endParaRPr lang="ja-JP" altLang="en-US" sz="2400">
              <a:latin typeface="Meiryo UI" pitchFamily="50" charset="-128"/>
              <a:ea typeface="Meiryo UI" pitchFamily="50" charset="-128"/>
              <a:cs typeface="Meiryo UI" pitchFamily="50" charset="-128"/>
            </a:endParaRPr>
          </a:p>
        </p:txBody>
      </p:sp>
      <p:pic>
        <p:nvPicPr>
          <p:cNvPr id="5"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9300" y="5589588"/>
            <a:ext cx="3135313" cy="1125537"/>
          </a:xfrm>
          <a:prstGeom prst="rect">
            <a:avLst/>
          </a:prstGeom>
          <a:noFill/>
          <a:ln w="9525" algn="ctr">
            <a:noFill/>
            <a:miter lim="800000"/>
            <a:headEnd/>
            <a:tailEnd/>
          </a:ln>
        </p:spPr>
      </p:pic>
      <p:sp>
        <p:nvSpPr>
          <p:cNvPr id="6" name="AutoShape 9"/>
          <p:cNvSpPr>
            <a:spLocks noChangeArrowheads="1"/>
          </p:cNvSpPr>
          <p:nvPr/>
        </p:nvSpPr>
        <p:spPr bwMode="auto">
          <a:xfrm>
            <a:off x="611188" y="3648075"/>
            <a:ext cx="7345362" cy="69850"/>
          </a:xfrm>
          <a:prstGeom prst="roundRect">
            <a:avLst>
              <a:gd name="adj" fmla="val 50000"/>
            </a:avLst>
          </a:prstGeom>
          <a:solidFill>
            <a:srgbClr val="FFE36D"/>
          </a:solidFill>
          <a:ln w="12700" algn="ctr">
            <a:noFill/>
            <a:round/>
            <a:headEnd/>
            <a:tailEnd/>
          </a:ln>
          <a:effectLst/>
        </p:spPr>
        <p:txBody>
          <a:bodyPr/>
          <a:lstStyle/>
          <a:p>
            <a:pPr>
              <a:defRPr/>
            </a:pPr>
            <a:endParaRPr lang="ja-JP" altLang="en-US" sz="800" b="1" baseline="-25000">
              <a:solidFill>
                <a:srgbClr val="595959"/>
              </a:solidFill>
              <a:latin typeface="Meiryo UI" pitchFamily="50" charset="-128"/>
              <a:ea typeface="Meiryo UI" pitchFamily="50" charset="-128"/>
              <a:cs typeface="Meiryo UI" pitchFamily="50" charset="-128"/>
            </a:endParaRPr>
          </a:p>
        </p:txBody>
      </p:sp>
      <p:sp>
        <p:nvSpPr>
          <p:cNvPr id="103426" name="Rectangle 2"/>
          <p:cNvSpPr>
            <a:spLocks noGrp="1" noChangeArrowheads="1"/>
          </p:cNvSpPr>
          <p:nvPr>
            <p:ph type="ctrTitle"/>
          </p:nvPr>
        </p:nvSpPr>
        <p:spPr>
          <a:xfrm>
            <a:off x="685800" y="2636838"/>
            <a:ext cx="7772400" cy="990600"/>
          </a:xfrm>
        </p:spPr>
        <p:txBody>
          <a:bodyPr/>
          <a:lstStyle>
            <a:lvl1pPr>
              <a:defRPr>
                <a:latin typeface="Meiryo UI" pitchFamily="50" charset="-128"/>
                <a:ea typeface="Meiryo UI" pitchFamily="50" charset="-128"/>
                <a:cs typeface="Meiryo UI" pitchFamily="50" charset="-128"/>
              </a:defRPr>
            </a:lvl1pPr>
          </a:lstStyle>
          <a:p>
            <a:r>
              <a:rPr lang="ja-JP" altLang="en-US"/>
              <a:t>マスタ タイトルの書式設定</a:t>
            </a:r>
          </a:p>
        </p:txBody>
      </p:sp>
      <p:sp>
        <p:nvSpPr>
          <p:cNvPr id="103427" name="Rectangle 3"/>
          <p:cNvSpPr>
            <a:spLocks noGrp="1" noChangeArrowheads="1"/>
          </p:cNvSpPr>
          <p:nvPr>
            <p:ph type="subTitle" idx="1"/>
          </p:nvPr>
        </p:nvSpPr>
        <p:spPr>
          <a:xfrm>
            <a:off x="1116013" y="3863975"/>
            <a:ext cx="6400800" cy="1752600"/>
          </a:xfrm>
        </p:spPr>
        <p:txBody>
          <a:bodyPr/>
          <a:lstStyle>
            <a:lvl1pPr marL="0" indent="0">
              <a:buFontTx/>
              <a:buNone/>
              <a:defRPr>
                <a:latin typeface="Meiryo UI" pitchFamily="50" charset="-128"/>
                <a:ea typeface="Meiryo UI" pitchFamily="50" charset="-128"/>
                <a:cs typeface="Meiryo UI" pitchFamily="50" charset="-128"/>
              </a:defRPr>
            </a:lvl1pPr>
          </a:lstStyle>
          <a:p>
            <a:r>
              <a:rPr lang="ja-JP" altLang="en-US"/>
              <a:t>マスタ サブタイトルの書式設定</a:t>
            </a:r>
          </a:p>
        </p:txBody>
      </p:sp>
      <p:sp>
        <p:nvSpPr>
          <p:cNvPr id="7" name="Rectangle 4"/>
          <p:cNvSpPr>
            <a:spLocks noGrp="1" noChangeArrowheads="1"/>
          </p:cNvSpPr>
          <p:nvPr>
            <p:ph type="dt" sz="half" idx="10"/>
          </p:nvPr>
        </p:nvSpPr>
        <p:spPr>
          <a:xfrm>
            <a:off x="457200" y="6245225"/>
            <a:ext cx="2133600" cy="476250"/>
          </a:xfrm>
        </p:spPr>
        <p:txBody>
          <a:bodyPr/>
          <a:lstStyle>
            <a:lvl1pPr>
              <a:defRPr>
                <a:latin typeface="Meiryo UI" pitchFamily="50" charset="-128"/>
                <a:ea typeface="Meiryo UI" pitchFamily="50" charset="-128"/>
                <a:cs typeface="Meiryo UI" pitchFamily="50" charset="-128"/>
              </a:defRPr>
            </a:lvl1pPr>
          </a:lstStyle>
          <a:p>
            <a:pPr>
              <a:defRPr/>
            </a:pPr>
            <a:fld id="{9D8F6DE7-193F-4A87-8C68-2DC749C1144A}" type="datetime1">
              <a:rPr lang="ja-JP" altLang="en-US" smtClean="0"/>
              <a:pPr>
                <a:defRPr/>
              </a:pPr>
              <a:t>2018/10/23</a:t>
            </a:fld>
            <a:endParaRPr lang="en-US" altLang="ja-JP"/>
          </a:p>
        </p:txBody>
      </p:sp>
      <p:sp>
        <p:nvSpPr>
          <p:cNvPr id="8" name="Rectangle 5"/>
          <p:cNvSpPr>
            <a:spLocks noGrp="1" noChangeArrowheads="1"/>
          </p:cNvSpPr>
          <p:nvPr>
            <p:ph type="ftr" sz="quarter" idx="11"/>
          </p:nvPr>
        </p:nvSpPr>
        <p:spPr>
          <a:xfrm>
            <a:off x="3124200" y="6245225"/>
            <a:ext cx="2895600" cy="476250"/>
          </a:xfrm>
        </p:spPr>
        <p:txBody>
          <a:bodyPr/>
          <a:lstStyle>
            <a:lvl1pPr>
              <a:defRPr>
                <a:latin typeface="Meiryo UI" pitchFamily="50" charset="-128"/>
                <a:ea typeface="Meiryo UI" pitchFamily="50" charset="-128"/>
                <a:cs typeface="Meiryo UI" pitchFamily="50" charset="-128"/>
              </a:defRPr>
            </a:lvl1pPr>
          </a:lstStyle>
          <a:p>
            <a:pPr>
              <a:defRPr/>
            </a:pPr>
            <a:endParaRPr lang="en-US" altLang="ja-JP"/>
          </a:p>
        </p:txBody>
      </p:sp>
      <p:sp>
        <p:nvSpPr>
          <p:cNvPr id="3" name="図プレースホルダー 2"/>
          <p:cNvSpPr>
            <a:spLocks noGrp="1"/>
          </p:cNvSpPr>
          <p:nvPr>
            <p:ph type="pic" sz="quarter" idx="12"/>
          </p:nvPr>
        </p:nvSpPr>
        <p:spPr>
          <a:xfrm>
            <a:off x="3123459" y="623469"/>
            <a:ext cx="4021200" cy="1339850"/>
          </a:xfrm>
        </p:spPr>
        <p:txBody>
          <a:bodyPr/>
          <a:lstStyle>
            <a:lvl1pPr marL="0" indent="0">
              <a:buNone/>
              <a:defRPr/>
            </a:lvl1pPr>
          </a:lstStyle>
          <a:p>
            <a:endParaRPr kumimoji="1" lang="ja-JP" altLang="en-US" dirty="0"/>
          </a:p>
        </p:txBody>
      </p:sp>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7000" y="5459112"/>
            <a:ext cx="3599688" cy="1389888"/>
          </a:xfrm>
          <a:prstGeom prst="rect">
            <a:avLst/>
          </a:prstGeom>
        </p:spPr>
      </p:pic>
    </p:spTree>
    <p:extLst>
      <p:ext uri="{BB962C8B-B14F-4D97-AF65-F5344CB8AC3E}">
        <p14:creationId xmlns:p14="http://schemas.microsoft.com/office/powerpoint/2010/main" val="18340296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Meiryo UI" pitchFamily="50" charset="-128"/>
                <a:ea typeface="Meiryo UI" pitchFamily="50" charset="-128"/>
                <a:cs typeface="Meiryo UI" pitchFamily="50" charset="-128"/>
              </a:defRPr>
            </a:lvl1pPr>
          </a:lstStyle>
          <a:p>
            <a:pPr>
              <a:defRPr/>
            </a:pPr>
            <a:fld id="{F39CDE55-0AD8-45AE-A31C-C955ABDB6B70}" type="datetime1">
              <a:rPr lang="ja-JP" altLang="en-US" smtClean="0"/>
              <a:pPr>
                <a:defRPr/>
              </a:pPr>
              <a:t>2018/10/23</a:t>
            </a:fld>
            <a:endParaRPr lang="en-US" altLang="ja-JP"/>
          </a:p>
        </p:txBody>
      </p:sp>
      <p:sp>
        <p:nvSpPr>
          <p:cNvPr id="3" name="Rectangle 5"/>
          <p:cNvSpPr>
            <a:spLocks noGrp="1" noChangeArrowheads="1"/>
          </p:cNvSpPr>
          <p:nvPr>
            <p:ph type="ftr" sz="quarter" idx="11"/>
          </p:nvPr>
        </p:nvSpPr>
        <p:spPr>
          <a:ln/>
        </p:spPr>
        <p:txBody>
          <a:bodyPr/>
          <a:lstStyle>
            <a:lvl1pPr>
              <a:defRPr>
                <a:latin typeface="Meiryo UI" pitchFamily="50" charset="-128"/>
                <a:ea typeface="Meiryo UI" pitchFamily="50" charset="-128"/>
                <a:cs typeface="Meiryo UI" pitchFamily="50" charset="-128"/>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atin typeface="Meiryo UI" pitchFamily="50" charset="-128"/>
                <a:ea typeface="Meiryo UI" pitchFamily="50" charset="-128"/>
                <a:cs typeface="Meiryo UI" pitchFamily="50" charset="-128"/>
              </a:defRPr>
            </a:lvl1pPr>
          </a:lstStyle>
          <a:p>
            <a:pPr>
              <a:defRPr/>
            </a:pPr>
            <a:fld id="{BABA205C-8052-429B-A44D-293391B44418}" type="slidenum">
              <a:rPr lang="ja-JP" altLang="en-US" smtClean="0"/>
              <a:pPr>
                <a:defRPr/>
              </a:pPr>
              <a:t>‹#›</a:t>
            </a:fld>
            <a:endParaRPr lang="en-US" altLang="ja-JP"/>
          </a:p>
        </p:txBody>
      </p:sp>
      <p:pic>
        <p:nvPicPr>
          <p:cNvPr id="7" name="図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48613" y="27985"/>
            <a:ext cx="1398550" cy="540000"/>
          </a:xfrm>
          <a:prstGeom prst="rect">
            <a:avLst/>
          </a:prstGeom>
        </p:spPr>
      </p:pic>
    </p:spTree>
  </p:cSld>
  <p:clrMapOvr>
    <a:masterClrMapping/>
  </p:clrMapOvr>
  <p:transition>
    <p:newsflash/>
    <p:sndAc>
      <p:stSnd>
        <p:snd r:embed="rId1" name="laser.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61DDAA2-7F1B-4D50-98AB-D0E788851D38}" type="datetimeFigureOut">
              <a:rPr kumimoji="1" lang="ja-JP" altLang="en-US" smtClean="0"/>
              <a:t>2018/10/23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3689449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61DDAA2-7F1B-4D50-98AB-D0E788851D38}" type="datetimeFigureOut">
              <a:rPr kumimoji="1" lang="ja-JP" altLang="en-US" smtClean="0"/>
              <a:t>2018/10/23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706610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61DDAA2-7F1B-4D50-98AB-D0E788851D38}" type="datetimeFigureOut">
              <a:rPr kumimoji="1" lang="ja-JP" altLang="en-US" smtClean="0"/>
              <a:t>2018/10/23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1905075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61DDAA2-7F1B-4D50-98AB-D0E788851D38}" type="datetimeFigureOut">
              <a:rPr kumimoji="1" lang="ja-JP" altLang="en-US" smtClean="0"/>
              <a:t>2018/10/23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2067555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412875"/>
            <a:ext cx="3810000"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412875"/>
            <a:ext cx="3810000"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38C5E8-58CD-491A-907D-AE5DBCCEB0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57852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61DDAA2-7F1B-4D50-98AB-D0E788851D38}" type="datetimeFigureOut">
              <a:rPr kumimoji="1" lang="ja-JP" altLang="en-US" smtClean="0"/>
              <a:t>2018/10/23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4228958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61DDAA2-7F1B-4D50-98AB-D0E788851D38}" type="datetimeFigureOut">
              <a:rPr kumimoji="1" lang="ja-JP" altLang="en-US" smtClean="0"/>
              <a:t>2018/10/23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421964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61DDAA2-7F1B-4D50-98AB-D0E788851D38}" type="datetimeFigureOut">
              <a:rPr kumimoji="1" lang="ja-JP" altLang="en-US" smtClean="0"/>
              <a:t>2018/10/23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4044170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61DDAA2-7F1B-4D50-98AB-D0E788851D38}" type="datetimeFigureOut">
              <a:rPr kumimoji="1" lang="ja-JP" altLang="en-US" smtClean="0"/>
              <a:t>2018/10/23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25710952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図を追加</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61DDAA2-7F1B-4D50-98AB-D0E788851D38}" type="datetimeFigureOut">
              <a:rPr kumimoji="1" lang="ja-JP" altLang="en-US" smtClean="0"/>
              <a:t>2018/10/23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326152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61DDAA2-7F1B-4D50-98AB-D0E788851D38}" type="datetimeFigureOut">
              <a:rPr kumimoji="1" lang="ja-JP" altLang="en-US" smtClean="0"/>
              <a:t>2018/10/23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3501336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61DDAA2-7F1B-4D50-98AB-D0E788851D38}" type="datetimeFigureOut">
              <a:rPr kumimoji="1" lang="ja-JP" altLang="en-US" smtClean="0"/>
              <a:t>2018/10/23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23639272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61DDAA2-7F1B-4D50-98AB-D0E788851D38}" type="datetimeFigureOut">
              <a:rPr kumimoji="1" lang="ja-JP" altLang="en-US" smtClean="0"/>
              <a:t>2018/10/23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2784151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61DDAA2-7F1B-4D50-98AB-D0E788851D38}" type="datetimeFigureOut">
              <a:rPr kumimoji="1" lang="ja-JP" altLang="en-US" smtClean="0"/>
              <a:t>2018/10/23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29916734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A168213-1CB1-4BE6-9598-00771DD1B0FF}" type="datetimeFigureOut">
              <a:rPr kumimoji="1" lang="ja-JP" altLang="en-US" smtClean="0"/>
              <a:t>2018/10/23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2285922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913B6DC-3CB4-4F04-943A-9ECD00860DD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672040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A168213-1CB1-4BE6-9598-00771DD1B0FF}" type="datetimeFigureOut">
              <a:rPr kumimoji="1" lang="ja-JP" altLang="en-US" smtClean="0"/>
              <a:t>2018/10/23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1239903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A168213-1CB1-4BE6-9598-00771DD1B0FF}" type="datetimeFigureOut">
              <a:rPr kumimoji="1" lang="ja-JP" altLang="en-US" smtClean="0"/>
              <a:t>2018/10/23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358481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A168213-1CB1-4BE6-9598-00771DD1B0FF}" type="datetimeFigureOut">
              <a:rPr kumimoji="1" lang="ja-JP" altLang="en-US" smtClean="0"/>
              <a:t>2018/10/23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1225228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A168213-1CB1-4BE6-9598-00771DD1B0FF}" type="datetimeFigureOut">
              <a:rPr kumimoji="1" lang="ja-JP" altLang="en-US" smtClean="0"/>
              <a:t>2018/10/23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3592055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A168213-1CB1-4BE6-9598-00771DD1B0FF}" type="datetimeFigureOut">
              <a:rPr kumimoji="1" lang="ja-JP" altLang="en-US" smtClean="0"/>
              <a:t>2018/10/23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1902250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A168213-1CB1-4BE6-9598-00771DD1B0FF}" type="datetimeFigureOut">
              <a:rPr kumimoji="1" lang="ja-JP" altLang="en-US" smtClean="0"/>
              <a:t>2018/10/23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5692195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A168213-1CB1-4BE6-9598-00771DD1B0FF}" type="datetimeFigureOut">
              <a:rPr kumimoji="1" lang="ja-JP" altLang="en-US" smtClean="0"/>
              <a:t>2018/10/23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5506094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図を追加</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A168213-1CB1-4BE6-9598-00771DD1B0FF}" type="datetimeFigureOut">
              <a:rPr kumimoji="1" lang="ja-JP" altLang="en-US" smtClean="0"/>
              <a:t>2018/10/23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9142125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A168213-1CB1-4BE6-9598-00771DD1B0FF}" type="datetimeFigureOut">
              <a:rPr kumimoji="1" lang="ja-JP" altLang="en-US" smtClean="0"/>
              <a:t>2018/10/23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9930720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A168213-1CB1-4BE6-9598-00771DD1B0FF}" type="datetimeFigureOut">
              <a:rPr kumimoji="1" lang="ja-JP" altLang="en-US" smtClean="0"/>
              <a:t>2018/10/23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937673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EEAF95-3126-4D4A-9E5B-C6382767606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795703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A168213-1CB1-4BE6-9598-00771DD1B0FF}" type="datetimeFigureOut">
              <a:rPr kumimoji="1" lang="ja-JP" altLang="en-US" smtClean="0"/>
              <a:t>2018/10/23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12221587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a:prstGeom prst="rect">
            <a:avLst/>
          </a:prstGeo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スライド番号プレースホルダ 3"/>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3859214093"/>
      </p:ext>
    </p:extLst>
  </p:cSld>
  <p:clrMapOvr>
    <a:masterClrMapping/>
  </p:clrMapOvr>
  <p:transition>
    <p:newsflash/>
    <p:sndAc>
      <p:stSnd>
        <p:snd r:embed="rId1" name="laser.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idx="1"/>
          </p:nvPr>
        </p:nvSpPr>
        <p:spPr>
          <a:xfrm>
            <a:off x="457200" y="1600202"/>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 3"/>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392467636"/>
      </p:ext>
    </p:extLst>
  </p:cSld>
  <p:clrMapOvr>
    <a:masterClrMapping/>
  </p:clrMapOvr>
  <p:transition>
    <p:newsflash/>
    <p:sndAc>
      <p:stSnd>
        <p:snd r:embed="rId1" name="laser.wav"/>
      </p:st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2"/>
            <a:ext cx="7772400" cy="1362075"/>
          </a:xfrm>
          <a:prstGeom prst="rect">
            <a:avLst/>
          </a:prstGeo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435"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スライド番号プレースホルダ 3"/>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1918129583"/>
      </p:ext>
    </p:extLst>
  </p:cSld>
  <p:clrMapOvr>
    <a:masterClrMapping/>
  </p:clrMapOvr>
  <p:transition>
    <p:newsflash/>
    <p:sndAc>
      <p:stSnd>
        <p:snd r:embed="rId1" name="laser.wav"/>
      </p:st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57201" y="1600202"/>
            <a:ext cx="404446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2338" y="1600202"/>
            <a:ext cx="404446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 4"/>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831366516"/>
      </p:ext>
    </p:extLst>
  </p:cSld>
  <p:clrMapOvr>
    <a:masterClrMapping/>
  </p:clrMapOvr>
  <p:transition>
    <p:newsflash/>
    <p:sndAc>
      <p:stSnd>
        <p:snd r:embed="rId1" name="laser.wav"/>
      </p:st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06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06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271" y="1535113"/>
            <a:ext cx="4041531"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271" y="2174875"/>
            <a:ext cx="4041531"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スライド番号プレースホルダ 6"/>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2904935203"/>
      </p:ext>
    </p:extLst>
  </p:cSld>
  <p:clrMapOvr>
    <a:masterClrMapping/>
  </p:clrMapOvr>
  <p:transition>
    <p:newsflash/>
    <p:sndAc>
      <p:stSnd>
        <p:snd r:embed="rId1" name="laser.wav"/>
      </p:st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スライド番号プレースホルダ 2"/>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1251899942"/>
      </p:ext>
    </p:extLst>
  </p:cSld>
  <p:clrMapOvr>
    <a:masterClrMapping/>
  </p:clrMapOvr>
  <p:transition>
    <p:newsflash/>
    <p:sndAc>
      <p:stSnd>
        <p:snd r:embed="rId1" name="laser.wav"/>
      </p:st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685206516"/>
      </p:ext>
    </p:extLst>
  </p:cSld>
  <p:clrMapOvr>
    <a:masterClrMapping/>
  </p:clrMapOvr>
  <p:transition>
    <p:newsflash/>
    <p:sndAc>
      <p:stSnd>
        <p:snd r:embed="rId1" name="laser.wav"/>
      </p:st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435" cy="1162050"/>
          </a:xfrm>
          <a:prstGeom prst="rect">
            <a:avLst/>
          </a:prstGeo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538" y="273052"/>
            <a:ext cx="5111263"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435102"/>
            <a:ext cx="300843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スライド番号プレースホルダ 4"/>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3484052681"/>
      </p:ext>
    </p:extLst>
  </p:cSld>
  <p:clrMapOvr>
    <a:masterClrMapping/>
  </p:clrMapOvr>
  <p:transition>
    <p:newsflash/>
    <p:sndAc>
      <p:stSnd>
        <p:snd r:embed="rId1" name="laser.wav"/>
      </p:st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7" y="4800601"/>
            <a:ext cx="5486400" cy="566738"/>
          </a:xfrm>
          <a:prstGeom prst="rect">
            <a:avLst/>
          </a:prstGeo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167"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p>
        </p:txBody>
      </p:sp>
      <p:sp>
        <p:nvSpPr>
          <p:cNvPr id="4" name="テキスト プレースホルダ 3"/>
          <p:cNvSpPr>
            <a:spLocks noGrp="1"/>
          </p:cNvSpPr>
          <p:nvPr>
            <p:ph type="body" sz="half" idx="2"/>
          </p:nvPr>
        </p:nvSpPr>
        <p:spPr>
          <a:xfrm>
            <a:off x="1792167"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スライド番号プレースホルダ 4"/>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70073383"/>
      </p:ext>
    </p:extLst>
  </p:cSld>
  <p:clrMapOvr>
    <a:masterClrMapping/>
  </p:clrMapOvr>
  <p:transition>
    <p:newsflash/>
    <p:sndAc>
      <p:stSnd>
        <p:snd r:embed="rId1" name="laser.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20E2F1-E282-4279-9DDF-1B40F5FB272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825450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457200" y="1600202"/>
            <a:ext cx="82296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 3"/>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1461761395"/>
      </p:ext>
    </p:extLst>
  </p:cSld>
  <p:clrMapOvr>
    <a:masterClrMapping/>
  </p:clrMapOvr>
  <p:transition>
    <p:newsflash/>
    <p:sndAc>
      <p:stSnd>
        <p:snd r:embed="rId1" name="laser.wav"/>
      </p:stSnd>
    </p:sndAc>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a:prstGeom prst="rect">
            <a:avLst/>
          </a:prstGeo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457201" y="274640"/>
            <a:ext cx="6031523"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 3"/>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2059806223"/>
      </p:ext>
    </p:extLst>
  </p:cSld>
  <p:clrMapOvr>
    <a:masterClrMapping/>
  </p:clrMapOvr>
  <p:transition>
    <p:newsflash/>
    <p:sndAc>
      <p:stSnd>
        <p:snd r:embed="rId1" name="laser.wav"/>
      </p:stSnd>
    </p:sndAc>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87313" y="6497638"/>
            <a:ext cx="184150" cy="457200"/>
          </a:xfrm>
          <a:prstGeom prst="rect">
            <a:avLst/>
          </a:prstGeom>
          <a:noFill/>
          <a:ln w="9525">
            <a:noFill/>
            <a:miter lim="800000"/>
            <a:headEnd/>
            <a:tailEnd/>
          </a:ln>
          <a:effectLst/>
        </p:spPr>
        <p:txBody>
          <a:bodyPr wrap="none">
            <a:spAutoFit/>
          </a:bodyPr>
          <a:lstStyle/>
          <a:p>
            <a:pPr>
              <a:defRPr/>
            </a:pPr>
            <a:endParaRPr lang="ja-JP" altLang="en-US" sz="2400">
              <a:latin typeface="Meiryo UI" pitchFamily="50" charset="-128"/>
              <a:ea typeface="Meiryo UI" pitchFamily="50" charset="-128"/>
              <a:cs typeface="Meiryo UI" pitchFamily="50" charset="-128"/>
            </a:endParaRPr>
          </a:p>
        </p:txBody>
      </p:sp>
      <p:pic>
        <p:nvPicPr>
          <p:cNvPr id="5"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9300" y="5589588"/>
            <a:ext cx="3135313" cy="1125537"/>
          </a:xfrm>
          <a:prstGeom prst="rect">
            <a:avLst/>
          </a:prstGeom>
          <a:noFill/>
          <a:ln w="9525" algn="ctr">
            <a:noFill/>
            <a:miter lim="800000"/>
            <a:headEnd/>
            <a:tailEnd/>
          </a:ln>
        </p:spPr>
      </p:pic>
      <p:sp>
        <p:nvSpPr>
          <p:cNvPr id="6" name="AutoShape 9"/>
          <p:cNvSpPr>
            <a:spLocks noChangeArrowheads="1"/>
          </p:cNvSpPr>
          <p:nvPr/>
        </p:nvSpPr>
        <p:spPr bwMode="auto">
          <a:xfrm>
            <a:off x="611188" y="3648075"/>
            <a:ext cx="7345362" cy="69850"/>
          </a:xfrm>
          <a:prstGeom prst="roundRect">
            <a:avLst>
              <a:gd name="adj" fmla="val 50000"/>
            </a:avLst>
          </a:prstGeom>
          <a:solidFill>
            <a:srgbClr val="FFE36D"/>
          </a:solidFill>
          <a:ln w="12700" algn="ctr">
            <a:noFill/>
            <a:round/>
            <a:headEnd/>
            <a:tailEnd/>
          </a:ln>
          <a:effectLst/>
        </p:spPr>
        <p:txBody>
          <a:bodyPr/>
          <a:lstStyle/>
          <a:p>
            <a:pPr>
              <a:defRPr/>
            </a:pPr>
            <a:endParaRPr lang="ja-JP" altLang="en-US" sz="800" b="1" baseline="-25000">
              <a:solidFill>
                <a:srgbClr val="595959"/>
              </a:solidFill>
              <a:latin typeface="Meiryo UI" pitchFamily="50" charset="-128"/>
              <a:ea typeface="Meiryo UI" pitchFamily="50" charset="-128"/>
              <a:cs typeface="Meiryo UI" pitchFamily="50" charset="-128"/>
            </a:endParaRPr>
          </a:p>
        </p:txBody>
      </p:sp>
      <p:sp>
        <p:nvSpPr>
          <p:cNvPr id="103426" name="Rectangle 2"/>
          <p:cNvSpPr>
            <a:spLocks noGrp="1" noChangeArrowheads="1"/>
          </p:cNvSpPr>
          <p:nvPr>
            <p:ph type="ctrTitle"/>
          </p:nvPr>
        </p:nvSpPr>
        <p:spPr>
          <a:xfrm>
            <a:off x="685800" y="2636838"/>
            <a:ext cx="7772400" cy="990600"/>
          </a:xfrm>
          <a:prstGeom prst="rect">
            <a:avLst/>
          </a:prstGeom>
        </p:spPr>
        <p:txBody>
          <a:bodyPr/>
          <a:lstStyle>
            <a:lvl1pPr>
              <a:defRPr>
                <a:latin typeface="Meiryo UI" pitchFamily="50" charset="-128"/>
                <a:ea typeface="Meiryo UI" pitchFamily="50" charset="-128"/>
                <a:cs typeface="Meiryo UI" pitchFamily="50" charset="-128"/>
              </a:defRPr>
            </a:lvl1pPr>
          </a:lstStyle>
          <a:p>
            <a:r>
              <a:rPr lang="ja-JP" altLang="en-US"/>
              <a:t>マスタ タイトルの書式設定</a:t>
            </a:r>
          </a:p>
        </p:txBody>
      </p:sp>
      <p:sp>
        <p:nvSpPr>
          <p:cNvPr id="103427" name="Rectangle 3"/>
          <p:cNvSpPr>
            <a:spLocks noGrp="1" noChangeArrowheads="1"/>
          </p:cNvSpPr>
          <p:nvPr>
            <p:ph type="subTitle" idx="1"/>
          </p:nvPr>
        </p:nvSpPr>
        <p:spPr>
          <a:xfrm>
            <a:off x="1116013" y="3863975"/>
            <a:ext cx="6400800" cy="1752600"/>
          </a:xfrm>
          <a:prstGeom prst="rect">
            <a:avLst/>
          </a:prstGeom>
        </p:spPr>
        <p:txBody>
          <a:bodyPr/>
          <a:lstStyle>
            <a:lvl1pPr marL="0" indent="0">
              <a:buFontTx/>
              <a:buNone/>
              <a:defRPr>
                <a:latin typeface="Meiryo UI" pitchFamily="50" charset="-128"/>
                <a:ea typeface="Meiryo UI" pitchFamily="50" charset="-128"/>
                <a:cs typeface="Meiryo UI" pitchFamily="50" charset="-128"/>
              </a:defRPr>
            </a:lvl1pPr>
          </a:lstStyle>
          <a:p>
            <a:r>
              <a:rPr lang="ja-JP" altLang="en-US"/>
              <a:t>マスタ サブタイトルの書式設定</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Meiryo UI" pitchFamily="50" charset="-128"/>
                <a:ea typeface="Meiryo UI" pitchFamily="50" charset="-128"/>
                <a:cs typeface="Meiryo UI" pitchFamily="50" charset="-128"/>
              </a:defRPr>
            </a:lvl1pPr>
          </a:lstStyle>
          <a:p>
            <a:pPr>
              <a:defRPr/>
            </a:pPr>
            <a:fld id="{9D8F6DE7-193F-4A87-8C68-2DC749C1144A}" type="datetime1">
              <a:rPr lang="ja-JP" altLang="en-US" smtClean="0"/>
              <a:pPr>
                <a:defRPr/>
              </a:pPr>
              <a:t>2018/10/23</a:t>
            </a:fld>
            <a:endParaRPr lang="en-US" altLang="ja-JP"/>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atin typeface="Meiryo UI" pitchFamily="50" charset="-128"/>
                <a:ea typeface="Meiryo UI" pitchFamily="50" charset="-128"/>
                <a:cs typeface="Meiryo UI" pitchFamily="50" charset="-128"/>
              </a:defRPr>
            </a:lvl1pPr>
          </a:lstStyle>
          <a:p>
            <a:pPr>
              <a:defRPr/>
            </a:pPr>
            <a:endParaRPr lang="en-US" altLang="ja-JP"/>
          </a:p>
        </p:txBody>
      </p:sp>
      <p:sp>
        <p:nvSpPr>
          <p:cNvPr id="3" name="図プレースホルダー 2"/>
          <p:cNvSpPr>
            <a:spLocks noGrp="1"/>
          </p:cNvSpPr>
          <p:nvPr>
            <p:ph type="pic" sz="quarter" idx="12"/>
          </p:nvPr>
        </p:nvSpPr>
        <p:spPr>
          <a:xfrm>
            <a:off x="3123459" y="623469"/>
            <a:ext cx="4021200" cy="1339850"/>
          </a:xfrm>
          <a:prstGeom prst="rect">
            <a:avLst/>
          </a:prstGeom>
        </p:spPr>
        <p:txBody>
          <a:bodyPr/>
          <a:lstStyle>
            <a:lvl1pPr marL="0" indent="0">
              <a:buNone/>
              <a:defRPr/>
            </a:lvl1pPr>
          </a:lstStyle>
          <a:p>
            <a:endParaRPr kumimoji="1" lang="ja-JP" altLang="en-US" dirty="0"/>
          </a:p>
        </p:txBody>
      </p:sp>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7000" y="5459112"/>
            <a:ext cx="3599688" cy="1389888"/>
          </a:xfrm>
          <a:prstGeom prst="rect">
            <a:avLst/>
          </a:prstGeom>
        </p:spPr>
      </p:pic>
    </p:spTree>
    <p:extLst>
      <p:ext uri="{BB962C8B-B14F-4D97-AF65-F5344CB8AC3E}">
        <p14:creationId xmlns:p14="http://schemas.microsoft.com/office/powerpoint/2010/main" val="31875268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a:prstGeom prst="rect">
            <a:avLst/>
          </a:prstGeo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スライド番号プレースホルダ 3"/>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cxnSp>
        <p:nvCxnSpPr>
          <p:cNvPr id="6" name="直線コネクタ 5"/>
          <p:cNvCxnSpPr/>
          <p:nvPr/>
        </p:nvCxnSpPr>
        <p:spPr>
          <a:xfrm>
            <a:off x="24765" y="6341745"/>
            <a:ext cx="3253740" cy="1905"/>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4765" y="6812280"/>
            <a:ext cx="3253740" cy="1905"/>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24765" y="6341745"/>
            <a:ext cx="0" cy="470535"/>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3273267" y="6341746"/>
            <a:ext cx="3333" cy="470534"/>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82992"/>
      </p:ext>
    </p:extLst>
  </p:cSld>
  <p:clrMapOvr>
    <a:masterClrMapping/>
  </p:clrMapOvr>
  <p:transition>
    <p:newsflash/>
    <p:sndAc>
      <p:stSnd>
        <p:snd r:embed="rId1" name="laser.wav"/>
      </p:stSnd>
    </p:sndAc>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idx="1"/>
          </p:nvPr>
        </p:nvSpPr>
        <p:spPr>
          <a:xfrm>
            <a:off x="457200" y="1600202"/>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 3"/>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1820344981"/>
      </p:ext>
    </p:extLst>
  </p:cSld>
  <p:clrMapOvr>
    <a:masterClrMapping/>
  </p:clrMapOvr>
  <p:transition>
    <p:newsflash/>
    <p:sndAc>
      <p:stSnd>
        <p:snd r:embed="rId1" name="laser.wav"/>
      </p:stSnd>
    </p:sndAc>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2"/>
            <a:ext cx="7772400" cy="1362075"/>
          </a:xfrm>
          <a:prstGeom prst="rect">
            <a:avLst/>
          </a:prstGeo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435"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スライド番号プレースホルダ 3"/>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3786532071"/>
      </p:ext>
    </p:extLst>
  </p:cSld>
  <p:clrMapOvr>
    <a:masterClrMapping/>
  </p:clrMapOvr>
  <p:transition>
    <p:newsflash/>
    <p:sndAc>
      <p:stSnd>
        <p:snd r:embed="rId1" name="laser.wav"/>
      </p:stSnd>
    </p:sndAc>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57201" y="1600202"/>
            <a:ext cx="404446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2338" y="1600202"/>
            <a:ext cx="404446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 4"/>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3698686079"/>
      </p:ext>
    </p:extLst>
  </p:cSld>
  <p:clrMapOvr>
    <a:masterClrMapping/>
  </p:clrMapOvr>
  <p:transition>
    <p:newsflash/>
    <p:sndAc>
      <p:stSnd>
        <p:snd r:embed="rId1" name="laser.wav"/>
      </p:stSnd>
    </p:sndAc>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06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06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271" y="1535113"/>
            <a:ext cx="4041531"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271" y="2174875"/>
            <a:ext cx="4041531"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スライド番号プレースホルダ 6"/>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2360313300"/>
      </p:ext>
    </p:extLst>
  </p:cSld>
  <p:clrMapOvr>
    <a:masterClrMapping/>
  </p:clrMapOvr>
  <p:transition>
    <p:newsflash/>
    <p:sndAc>
      <p:stSnd>
        <p:snd r:embed="rId1" name="laser.wav"/>
      </p:stSnd>
    </p:sndAc>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スライド番号プレースホルダ 2"/>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297756903"/>
      </p:ext>
    </p:extLst>
  </p:cSld>
  <p:clrMapOvr>
    <a:masterClrMapping/>
  </p:clrMapOvr>
  <p:transition>
    <p:newsflash/>
    <p:sndAc>
      <p:stSnd>
        <p:snd r:embed="rId1" name="laser.wav"/>
      </p:stSnd>
    </p:sndAc>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468670602"/>
      </p:ext>
    </p:extLst>
  </p:cSld>
  <p:clrMapOvr>
    <a:masterClrMapping/>
  </p:clrMapOvr>
  <p:transition>
    <p:newsflash/>
    <p:sndAc>
      <p:stSnd>
        <p:snd r:embed="rId1" name="laser.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AEC0EA-0E9C-4390-B034-03C615FD5FE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386581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435" cy="1162050"/>
          </a:xfrm>
          <a:prstGeom prst="rect">
            <a:avLst/>
          </a:prstGeo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538" y="273052"/>
            <a:ext cx="5111263"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435102"/>
            <a:ext cx="300843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スライド番号プレースホルダ 4"/>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2970157956"/>
      </p:ext>
    </p:extLst>
  </p:cSld>
  <p:clrMapOvr>
    <a:masterClrMapping/>
  </p:clrMapOvr>
  <p:transition>
    <p:newsflash/>
    <p:sndAc>
      <p:stSnd>
        <p:snd r:embed="rId1" name="laser.wav"/>
      </p:stSnd>
    </p:sndAc>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7" y="4800601"/>
            <a:ext cx="5486400" cy="566738"/>
          </a:xfrm>
          <a:prstGeom prst="rect">
            <a:avLst/>
          </a:prstGeo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167"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p>
        </p:txBody>
      </p:sp>
      <p:sp>
        <p:nvSpPr>
          <p:cNvPr id="4" name="テキスト プレースホルダ 3"/>
          <p:cNvSpPr>
            <a:spLocks noGrp="1"/>
          </p:cNvSpPr>
          <p:nvPr>
            <p:ph type="body" sz="half" idx="2"/>
          </p:nvPr>
        </p:nvSpPr>
        <p:spPr>
          <a:xfrm>
            <a:off x="1792167"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スライド番号プレースホルダ 4"/>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2287486122"/>
      </p:ext>
    </p:extLst>
  </p:cSld>
  <p:clrMapOvr>
    <a:masterClrMapping/>
  </p:clrMapOvr>
  <p:transition>
    <p:newsflash/>
    <p:sndAc>
      <p:stSnd>
        <p:snd r:embed="rId1" name="laser.wav"/>
      </p:stSnd>
    </p:sndAc>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457200" y="1600202"/>
            <a:ext cx="82296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 3"/>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3208970256"/>
      </p:ext>
    </p:extLst>
  </p:cSld>
  <p:clrMapOvr>
    <a:masterClrMapping/>
  </p:clrMapOvr>
  <p:transition>
    <p:newsflash/>
    <p:sndAc>
      <p:stSnd>
        <p:snd r:embed="rId1" name="laser.wav"/>
      </p:stSnd>
    </p:sndAc>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a:prstGeom prst="rect">
            <a:avLst/>
          </a:prstGeo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457201" y="274640"/>
            <a:ext cx="6031523"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 3"/>
          <p:cNvSpPr>
            <a:spLocks noGrp="1"/>
          </p:cNvSpPr>
          <p:nvPr>
            <p:ph type="sldNum" sz="quarter" idx="10"/>
          </p:nvPr>
        </p:nvSpPr>
        <p:spPr/>
        <p:txBody>
          <a:bodyPr/>
          <a:lstStyle>
            <a:lvl1pPr>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3554818909"/>
      </p:ext>
    </p:extLst>
  </p:cSld>
  <p:clrMapOvr>
    <a:masterClrMapping/>
  </p:clrMapOvr>
  <p:transition>
    <p:newsflash/>
    <p:sndAc>
      <p:stSnd>
        <p:snd r:embed="rId1" name="laser.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A36692-DA4E-45D2-8C3C-B42B4E0E6A6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7581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audio" Target="../media/audio1.wav"/><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18" Type="http://schemas.openxmlformats.org/officeDocument/2006/relationships/image" Target="../media/image7.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6.png"/><Relationship Id="rId2" Type="http://schemas.openxmlformats.org/officeDocument/2006/relationships/slideLayout" Target="../slideLayouts/slideLayout62.xml"/><Relationship Id="rId16" Type="http://schemas.openxmlformats.org/officeDocument/2006/relationships/image" Target="../media/image5.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4.png"/><Relationship Id="rId10" Type="http://schemas.openxmlformats.org/officeDocument/2006/relationships/slideLayout" Target="../slideLayouts/slideLayout70.xml"/><Relationship Id="rId19" Type="http://schemas.openxmlformats.org/officeDocument/2006/relationships/image" Target="../media/image8.jp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audio" Target="../media/audio1.wav"/></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audio" Target="../media/audio1.wav"/><Relationship Id="rId18" Type="http://schemas.openxmlformats.org/officeDocument/2006/relationships/image" Target="../media/image8.jp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17" Type="http://schemas.openxmlformats.org/officeDocument/2006/relationships/image" Target="../media/image7.jpeg"/><Relationship Id="rId2" Type="http://schemas.openxmlformats.org/officeDocument/2006/relationships/slideLayout" Target="../slideLayouts/slideLayout74.xml"/><Relationship Id="rId16" Type="http://schemas.openxmlformats.org/officeDocument/2006/relationships/image" Target="../media/image6.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5.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0825" y="157163"/>
            <a:ext cx="77724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85800" y="1412875"/>
            <a:ext cx="7772400"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b="0">
                <a:solidFill>
                  <a:schemeClr val="tx1"/>
                </a:solidFill>
                <a:latin typeface="+mn-lt"/>
                <a:ea typeface="+mn-ea"/>
              </a:defRPr>
            </a:lvl1pPr>
          </a:lstStyle>
          <a:p>
            <a:pPr>
              <a:defRPr/>
            </a:pPr>
            <a:endParaRPr lang="en-US" altLang="ja-JP">
              <a:solidFill>
                <a:srgbClr val="000000"/>
              </a:solidFill>
              <a:cs typeface="+mn-cs"/>
            </a:endParaRPr>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b="0">
                <a:solidFill>
                  <a:schemeClr val="tx1"/>
                </a:solidFill>
                <a:latin typeface="+mn-lt"/>
                <a:ea typeface="+mn-ea"/>
              </a:defRPr>
            </a:lvl1pPr>
          </a:lstStyle>
          <a:p>
            <a:pPr>
              <a:defRPr/>
            </a:pPr>
            <a:endParaRPr lang="en-US" altLang="ja-JP">
              <a:solidFill>
                <a:srgbClr val="000000"/>
              </a:solidFill>
              <a:cs typeface="+mn-cs"/>
            </a:endParaRPr>
          </a:p>
        </p:txBody>
      </p:sp>
      <p:sp>
        <p:nvSpPr>
          <p:cNvPr id="6150" name="Rectangle 6"/>
          <p:cNvSpPr>
            <a:spLocks noGrp="1" noChangeArrowheads="1"/>
          </p:cNvSpPr>
          <p:nvPr>
            <p:ph type="sldNum" sz="quarter" idx="4"/>
          </p:nvPr>
        </p:nvSpPr>
        <p:spPr bwMode="auto">
          <a:xfrm>
            <a:off x="7204075" y="652462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S UI Gothic" panose="020B0600070205080204" pitchFamily="50" charset="-128"/>
                <a:ea typeface="MS UI Gothic" panose="020B0600070205080204" pitchFamily="50" charset="-128"/>
              </a:defRPr>
            </a:lvl1pPr>
          </a:lstStyle>
          <a:p>
            <a:pPr>
              <a:defRPr/>
            </a:pPr>
            <a:fld id="{435EC533-3111-48FC-920A-61EFD171743A}" type="slidenum">
              <a:rPr lang="en-US" altLang="ja-JP">
                <a:solidFill>
                  <a:srgbClr val="000000"/>
                </a:solidFill>
                <a:cs typeface="+mn-cs"/>
              </a:rPr>
              <a:pPr>
                <a:defRPr/>
              </a:pPr>
              <a:t>‹#›</a:t>
            </a:fld>
            <a:endParaRPr lang="en-US" altLang="ja-JP">
              <a:solidFill>
                <a:srgbClr val="000000"/>
              </a:solidFill>
              <a:cs typeface="+mn-cs"/>
            </a:endParaRPr>
          </a:p>
        </p:txBody>
      </p:sp>
      <p:sp>
        <p:nvSpPr>
          <p:cNvPr id="1031" name="Text Box 7"/>
          <p:cNvSpPr txBox="1">
            <a:spLocks noChangeArrowheads="1"/>
          </p:cNvSpPr>
          <p:nvPr/>
        </p:nvSpPr>
        <p:spPr bwMode="auto">
          <a:xfrm>
            <a:off x="87313" y="64976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rebuchet MS" pitchFamily="34" charset="0"/>
                <a:ea typeface="MS UI Gothic" pitchFamily="50" charset="-128"/>
              </a:defRPr>
            </a:lvl1pPr>
            <a:lvl2pPr marL="742950" indent="-285750">
              <a:defRPr kumimoji="1">
                <a:solidFill>
                  <a:schemeClr val="tx1"/>
                </a:solidFill>
                <a:latin typeface="Trebuchet MS" pitchFamily="34" charset="0"/>
                <a:ea typeface="MS UI Gothic" pitchFamily="50" charset="-128"/>
              </a:defRPr>
            </a:lvl2pPr>
            <a:lvl3pPr marL="1143000" indent="-228600">
              <a:defRPr kumimoji="1">
                <a:solidFill>
                  <a:schemeClr val="tx1"/>
                </a:solidFill>
                <a:latin typeface="Trebuchet MS" pitchFamily="34" charset="0"/>
                <a:ea typeface="MS UI Gothic" pitchFamily="50" charset="-128"/>
              </a:defRPr>
            </a:lvl3pPr>
            <a:lvl4pPr marL="1600200" indent="-228600">
              <a:defRPr kumimoji="1">
                <a:solidFill>
                  <a:schemeClr val="tx1"/>
                </a:solidFill>
                <a:latin typeface="Trebuchet MS" pitchFamily="34" charset="0"/>
                <a:ea typeface="MS UI Gothic" pitchFamily="50" charset="-128"/>
              </a:defRPr>
            </a:lvl4pPr>
            <a:lvl5pPr marL="2057400" indent="-228600">
              <a:defRPr kumimoji="1">
                <a:solidFill>
                  <a:schemeClr val="tx1"/>
                </a:solidFill>
                <a:latin typeface="Trebuchet MS" pitchFamily="34" charset="0"/>
                <a:ea typeface="MS UI Gothic" pitchFamily="50" charset="-128"/>
              </a:defRPr>
            </a:lvl5pPr>
            <a:lvl6pPr marL="2514600" indent="-228600" fontAlgn="base">
              <a:spcBef>
                <a:spcPct val="0"/>
              </a:spcBef>
              <a:spcAft>
                <a:spcPct val="0"/>
              </a:spcAft>
              <a:defRPr kumimoji="1">
                <a:solidFill>
                  <a:schemeClr val="tx1"/>
                </a:solidFill>
                <a:latin typeface="Trebuchet MS" pitchFamily="34" charset="0"/>
                <a:ea typeface="MS UI Gothic" pitchFamily="50" charset="-128"/>
              </a:defRPr>
            </a:lvl6pPr>
            <a:lvl7pPr marL="2971800" indent="-228600" fontAlgn="base">
              <a:spcBef>
                <a:spcPct val="0"/>
              </a:spcBef>
              <a:spcAft>
                <a:spcPct val="0"/>
              </a:spcAft>
              <a:defRPr kumimoji="1">
                <a:solidFill>
                  <a:schemeClr val="tx1"/>
                </a:solidFill>
                <a:latin typeface="Trebuchet MS" pitchFamily="34" charset="0"/>
                <a:ea typeface="MS UI Gothic" pitchFamily="50" charset="-128"/>
              </a:defRPr>
            </a:lvl7pPr>
            <a:lvl8pPr marL="3429000" indent="-228600" fontAlgn="base">
              <a:spcBef>
                <a:spcPct val="0"/>
              </a:spcBef>
              <a:spcAft>
                <a:spcPct val="0"/>
              </a:spcAft>
              <a:defRPr kumimoji="1">
                <a:solidFill>
                  <a:schemeClr val="tx1"/>
                </a:solidFill>
                <a:latin typeface="Trebuchet MS" pitchFamily="34" charset="0"/>
                <a:ea typeface="MS UI Gothic" pitchFamily="50" charset="-128"/>
              </a:defRPr>
            </a:lvl8pPr>
            <a:lvl9pPr marL="3886200" indent="-228600" fontAlgn="base">
              <a:spcBef>
                <a:spcPct val="0"/>
              </a:spcBef>
              <a:spcAft>
                <a:spcPct val="0"/>
              </a:spcAft>
              <a:defRPr kumimoji="1">
                <a:solidFill>
                  <a:schemeClr val="tx1"/>
                </a:solidFill>
                <a:latin typeface="Trebuchet MS" pitchFamily="34" charset="0"/>
                <a:ea typeface="MS UI Gothic" pitchFamily="50" charset="-128"/>
              </a:defRPr>
            </a:lvl9pPr>
          </a:lstStyle>
          <a:p>
            <a:pPr>
              <a:defRPr/>
            </a:pPr>
            <a:endParaRPr lang="ja-JP" altLang="ja-JP" sz="2400">
              <a:solidFill>
                <a:srgbClr val="000000"/>
              </a:solidFill>
              <a:cs typeface="+mn-cs"/>
            </a:endParaRPr>
          </a:p>
        </p:txBody>
      </p:sp>
      <p:sp>
        <p:nvSpPr>
          <p:cNvPr id="1032" name="Text Box 8"/>
          <p:cNvSpPr txBox="1">
            <a:spLocks noChangeArrowheads="1"/>
          </p:cNvSpPr>
          <p:nvPr/>
        </p:nvSpPr>
        <p:spPr bwMode="auto">
          <a:xfrm>
            <a:off x="-14288" y="6642100"/>
            <a:ext cx="1722438" cy="246063"/>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808080"/>
                </a:solidFill>
                <a:miter lim="800000"/>
                <a:headEnd/>
                <a:tailEnd/>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wrap="none">
            <a:spAutoFit/>
          </a:bodyPr>
          <a:lstStyle>
            <a:lvl1pPr>
              <a:defRPr kumimoji="1">
                <a:solidFill>
                  <a:schemeClr val="tx1"/>
                </a:solidFill>
                <a:latin typeface="Trebuchet MS" pitchFamily="34" charset="0"/>
                <a:ea typeface="MS UI Gothic" pitchFamily="50" charset="-128"/>
              </a:defRPr>
            </a:lvl1pPr>
            <a:lvl2pPr marL="742950" indent="-285750">
              <a:defRPr kumimoji="1">
                <a:solidFill>
                  <a:schemeClr val="tx1"/>
                </a:solidFill>
                <a:latin typeface="Trebuchet MS" pitchFamily="34" charset="0"/>
                <a:ea typeface="MS UI Gothic" pitchFamily="50" charset="-128"/>
              </a:defRPr>
            </a:lvl2pPr>
            <a:lvl3pPr marL="1143000" indent="-228600">
              <a:defRPr kumimoji="1">
                <a:solidFill>
                  <a:schemeClr val="tx1"/>
                </a:solidFill>
                <a:latin typeface="Trebuchet MS" pitchFamily="34" charset="0"/>
                <a:ea typeface="MS UI Gothic" pitchFamily="50" charset="-128"/>
              </a:defRPr>
            </a:lvl3pPr>
            <a:lvl4pPr marL="1600200" indent="-228600">
              <a:defRPr kumimoji="1">
                <a:solidFill>
                  <a:schemeClr val="tx1"/>
                </a:solidFill>
                <a:latin typeface="Trebuchet MS" pitchFamily="34" charset="0"/>
                <a:ea typeface="MS UI Gothic" pitchFamily="50" charset="-128"/>
              </a:defRPr>
            </a:lvl4pPr>
            <a:lvl5pPr marL="2057400" indent="-228600">
              <a:defRPr kumimoji="1">
                <a:solidFill>
                  <a:schemeClr val="tx1"/>
                </a:solidFill>
                <a:latin typeface="Trebuchet MS" pitchFamily="34" charset="0"/>
                <a:ea typeface="MS UI Gothic" pitchFamily="50" charset="-128"/>
              </a:defRPr>
            </a:lvl5pPr>
            <a:lvl6pPr marL="2514600" indent="-228600" fontAlgn="base">
              <a:spcBef>
                <a:spcPct val="0"/>
              </a:spcBef>
              <a:spcAft>
                <a:spcPct val="0"/>
              </a:spcAft>
              <a:defRPr kumimoji="1">
                <a:solidFill>
                  <a:schemeClr val="tx1"/>
                </a:solidFill>
                <a:latin typeface="Trebuchet MS" pitchFamily="34" charset="0"/>
                <a:ea typeface="MS UI Gothic" pitchFamily="50" charset="-128"/>
              </a:defRPr>
            </a:lvl6pPr>
            <a:lvl7pPr marL="2971800" indent="-228600" fontAlgn="base">
              <a:spcBef>
                <a:spcPct val="0"/>
              </a:spcBef>
              <a:spcAft>
                <a:spcPct val="0"/>
              </a:spcAft>
              <a:defRPr kumimoji="1">
                <a:solidFill>
                  <a:schemeClr val="tx1"/>
                </a:solidFill>
                <a:latin typeface="Trebuchet MS" pitchFamily="34" charset="0"/>
                <a:ea typeface="MS UI Gothic" pitchFamily="50" charset="-128"/>
              </a:defRPr>
            </a:lvl7pPr>
            <a:lvl8pPr marL="3429000" indent="-228600" fontAlgn="base">
              <a:spcBef>
                <a:spcPct val="0"/>
              </a:spcBef>
              <a:spcAft>
                <a:spcPct val="0"/>
              </a:spcAft>
              <a:defRPr kumimoji="1">
                <a:solidFill>
                  <a:schemeClr val="tx1"/>
                </a:solidFill>
                <a:latin typeface="Trebuchet MS" pitchFamily="34" charset="0"/>
                <a:ea typeface="MS UI Gothic" pitchFamily="50" charset="-128"/>
              </a:defRPr>
            </a:lvl8pPr>
            <a:lvl9pPr marL="3886200" indent="-228600" fontAlgn="base">
              <a:spcBef>
                <a:spcPct val="0"/>
              </a:spcBef>
              <a:spcAft>
                <a:spcPct val="0"/>
              </a:spcAft>
              <a:defRPr kumimoji="1">
                <a:solidFill>
                  <a:schemeClr val="tx1"/>
                </a:solidFill>
                <a:latin typeface="Trebuchet MS" pitchFamily="34" charset="0"/>
                <a:ea typeface="MS UI Gothic" pitchFamily="50" charset="-128"/>
              </a:defRPr>
            </a:lvl9pPr>
          </a:lstStyle>
          <a:p>
            <a:pPr>
              <a:defRPr/>
            </a:pPr>
            <a:r>
              <a:rPr lang="en-US" altLang="ja-JP" sz="1000" b="1">
                <a:solidFill>
                  <a:srgbClr val="FF9900"/>
                </a:solidFill>
                <a:latin typeface="Times New Roman" pitchFamily="18" charset="0"/>
                <a:cs typeface="+mn-cs"/>
              </a:rPr>
              <a:t>© Copyright SMS CO.,LTD</a:t>
            </a:r>
            <a:endParaRPr lang="en-US" altLang="ja-JP" sz="1000">
              <a:solidFill>
                <a:srgbClr val="FF9900"/>
              </a:solidFill>
              <a:latin typeface="Times New Roman" pitchFamily="18" charset="0"/>
              <a:cs typeface="+mn-cs"/>
            </a:endParaRPr>
          </a:p>
        </p:txBody>
      </p:sp>
      <p:pic>
        <p:nvPicPr>
          <p:cNvPr id="1033"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27988" y="188913"/>
            <a:ext cx="9715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Line 10"/>
          <p:cNvSpPr>
            <a:spLocks noChangeShapeType="1"/>
          </p:cNvSpPr>
          <p:nvPr userDrawn="1"/>
        </p:nvSpPr>
        <p:spPr bwMode="auto">
          <a:xfrm>
            <a:off x="0" y="642938"/>
            <a:ext cx="9144000" cy="0"/>
          </a:xfrm>
          <a:prstGeom prst="line">
            <a:avLst/>
          </a:prstGeom>
          <a:noFill/>
          <a:ln w="19050">
            <a:solidFill>
              <a:srgbClr val="FFE36D"/>
            </a:solidFill>
            <a:round/>
            <a:headEnd/>
            <a:tailEnd/>
          </a:ln>
          <a:effectLst/>
        </p:spPr>
        <p:txBody>
          <a:bodyPr/>
          <a:lstStyle/>
          <a:p>
            <a:pPr>
              <a:defRPr/>
            </a:pPr>
            <a:endParaRPr lang="ja-JP" altLang="en-US" sz="800" b="1" baseline="-25000">
              <a:solidFill>
                <a:srgbClr val="595959"/>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958497868"/>
      </p:ext>
    </p:extLst>
  </p:cSld>
  <p:clrMap bg1="lt1" tx1="dk1" bg2="lt2" tx2="dk2" accent1="accent1" accent2="accent2" accent3="accent3" accent4="accent4" accent5="accent5" accent6="accent6" hlink="hlink" folHlink="folHlink"/>
  <p:sldLayoutIdLst>
    <p:sldLayoutId id="2147484984" r:id="rId1"/>
    <p:sldLayoutId id="2147484985" r:id="rId2"/>
    <p:sldLayoutId id="2147484986" r:id="rId3"/>
    <p:sldLayoutId id="2147484987" r:id="rId4"/>
    <p:sldLayoutId id="2147484988" r:id="rId5"/>
    <p:sldLayoutId id="2147484989" r:id="rId6"/>
    <p:sldLayoutId id="2147484990" r:id="rId7"/>
    <p:sldLayoutId id="2147484991" r:id="rId8"/>
    <p:sldLayoutId id="2147484992" r:id="rId9"/>
    <p:sldLayoutId id="2147484993" r:id="rId10"/>
    <p:sldLayoutId id="2147484994" r:id="rId11"/>
  </p:sldLayoutIdLst>
  <p:hf hdr="0" ftr="0" dt="0"/>
  <p:txStyles>
    <p:titleStyle>
      <a:lvl1pPr algn="l" rtl="0" eaLnBrk="0" fontAlgn="base" hangingPunct="0">
        <a:spcBef>
          <a:spcPct val="0"/>
        </a:spcBef>
        <a:spcAft>
          <a:spcPct val="0"/>
        </a:spcAft>
        <a:defRPr kumimoji="1" sz="2000" b="1">
          <a:solidFill>
            <a:schemeClr val="tx2"/>
          </a:solidFill>
          <a:latin typeface="+mj-lt"/>
          <a:ea typeface="+mj-ea"/>
          <a:cs typeface="+mj-cs"/>
        </a:defRPr>
      </a:lvl1pPr>
      <a:lvl2pPr algn="l" rtl="0" eaLnBrk="0" fontAlgn="base" hangingPunct="0">
        <a:spcBef>
          <a:spcPct val="0"/>
        </a:spcBef>
        <a:spcAft>
          <a:spcPct val="0"/>
        </a:spcAft>
        <a:defRPr kumimoji="1" sz="2000" b="1">
          <a:solidFill>
            <a:schemeClr val="tx2"/>
          </a:solidFill>
          <a:latin typeface="Trebuchet MS" pitchFamily="34" charset="0"/>
          <a:ea typeface="MS UI Gothic" pitchFamily="50" charset="-128"/>
        </a:defRPr>
      </a:lvl2pPr>
      <a:lvl3pPr algn="l" rtl="0" eaLnBrk="0" fontAlgn="base" hangingPunct="0">
        <a:spcBef>
          <a:spcPct val="0"/>
        </a:spcBef>
        <a:spcAft>
          <a:spcPct val="0"/>
        </a:spcAft>
        <a:defRPr kumimoji="1" sz="2000" b="1">
          <a:solidFill>
            <a:schemeClr val="tx2"/>
          </a:solidFill>
          <a:latin typeface="Trebuchet MS" pitchFamily="34" charset="0"/>
          <a:ea typeface="MS UI Gothic" pitchFamily="50" charset="-128"/>
        </a:defRPr>
      </a:lvl3pPr>
      <a:lvl4pPr algn="l" rtl="0" eaLnBrk="0" fontAlgn="base" hangingPunct="0">
        <a:spcBef>
          <a:spcPct val="0"/>
        </a:spcBef>
        <a:spcAft>
          <a:spcPct val="0"/>
        </a:spcAft>
        <a:defRPr kumimoji="1" sz="2000" b="1">
          <a:solidFill>
            <a:schemeClr val="tx2"/>
          </a:solidFill>
          <a:latin typeface="Trebuchet MS" pitchFamily="34" charset="0"/>
          <a:ea typeface="MS UI Gothic" pitchFamily="50" charset="-128"/>
        </a:defRPr>
      </a:lvl4pPr>
      <a:lvl5pPr algn="l" rtl="0" eaLnBrk="0" fontAlgn="base" hangingPunct="0">
        <a:spcBef>
          <a:spcPct val="0"/>
        </a:spcBef>
        <a:spcAft>
          <a:spcPct val="0"/>
        </a:spcAft>
        <a:defRPr kumimoji="1" sz="2000" b="1">
          <a:solidFill>
            <a:schemeClr val="tx2"/>
          </a:solidFill>
          <a:latin typeface="Trebuchet MS" pitchFamily="34" charset="0"/>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0825" y="157163"/>
            <a:ext cx="77724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85800" y="1412875"/>
            <a:ext cx="7772400"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b="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a:defRPr/>
            </a:pPr>
            <a:endParaRPr lang="en-US" altLang="ja-JP">
              <a:solidFill>
                <a:srgbClr val="000000"/>
              </a:solidFill>
            </a:endParaRPr>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b="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a:defRPr/>
            </a:pPr>
            <a:endParaRPr lang="en-US" altLang="ja-JP">
              <a:solidFill>
                <a:srgbClr val="000000"/>
              </a:solidFill>
            </a:endParaRPr>
          </a:p>
        </p:txBody>
      </p:sp>
      <p:sp>
        <p:nvSpPr>
          <p:cNvPr id="6150" name="Rectangle 6"/>
          <p:cNvSpPr>
            <a:spLocks noGrp="1" noChangeArrowheads="1"/>
          </p:cNvSpPr>
          <p:nvPr>
            <p:ph type="sldNum" sz="quarter" idx="4"/>
          </p:nvPr>
        </p:nvSpPr>
        <p:spPr bwMode="auto">
          <a:xfrm>
            <a:off x="7204075" y="652462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eiryo UI" panose="020B0604030504040204" pitchFamily="50" charset="-128"/>
                <a:ea typeface="Meiryo UI" panose="020B0604030504040204" pitchFamily="50" charset="-128"/>
                <a:cs typeface="Meiryo UI" panose="020B0604030504040204" pitchFamily="50" charset="-128"/>
              </a:defRPr>
            </a:lvl1pPr>
          </a:lstStyle>
          <a:p>
            <a:fld id="{78DF7328-76F5-49AD-886D-E03B97B55DC7}" type="slidenum">
              <a:rPr lang="en-US" altLang="ja-JP" smtClean="0">
                <a:solidFill>
                  <a:srgbClr val="000000"/>
                </a:solidFill>
              </a:rPr>
              <a:pPr/>
              <a:t>‹#›</a:t>
            </a:fld>
            <a:endParaRPr lang="en-US" altLang="ja-JP">
              <a:solidFill>
                <a:srgbClr val="000000"/>
              </a:solidFill>
            </a:endParaRPr>
          </a:p>
        </p:txBody>
      </p:sp>
      <p:sp>
        <p:nvSpPr>
          <p:cNvPr id="1031" name="Text Box 7"/>
          <p:cNvSpPr txBox="1">
            <a:spLocks noChangeArrowheads="1"/>
          </p:cNvSpPr>
          <p:nvPr/>
        </p:nvSpPr>
        <p:spPr bwMode="auto">
          <a:xfrm>
            <a:off x="87313" y="64976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rebuchet MS" pitchFamily="34" charset="0"/>
                <a:ea typeface="MS UI Gothic" pitchFamily="50" charset="-128"/>
              </a:defRPr>
            </a:lvl1pPr>
            <a:lvl2pPr marL="742950" indent="-285750">
              <a:defRPr kumimoji="1">
                <a:solidFill>
                  <a:schemeClr val="tx1"/>
                </a:solidFill>
                <a:latin typeface="Trebuchet MS" pitchFamily="34" charset="0"/>
                <a:ea typeface="MS UI Gothic" pitchFamily="50" charset="-128"/>
              </a:defRPr>
            </a:lvl2pPr>
            <a:lvl3pPr marL="1143000" indent="-228600">
              <a:defRPr kumimoji="1">
                <a:solidFill>
                  <a:schemeClr val="tx1"/>
                </a:solidFill>
                <a:latin typeface="Trebuchet MS" pitchFamily="34" charset="0"/>
                <a:ea typeface="MS UI Gothic" pitchFamily="50" charset="-128"/>
              </a:defRPr>
            </a:lvl3pPr>
            <a:lvl4pPr marL="1600200" indent="-228600">
              <a:defRPr kumimoji="1">
                <a:solidFill>
                  <a:schemeClr val="tx1"/>
                </a:solidFill>
                <a:latin typeface="Trebuchet MS" pitchFamily="34" charset="0"/>
                <a:ea typeface="MS UI Gothic" pitchFamily="50" charset="-128"/>
              </a:defRPr>
            </a:lvl4pPr>
            <a:lvl5pPr marL="2057400" indent="-228600">
              <a:defRPr kumimoji="1">
                <a:solidFill>
                  <a:schemeClr val="tx1"/>
                </a:solidFill>
                <a:latin typeface="Trebuchet MS" pitchFamily="34" charset="0"/>
                <a:ea typeface="MS UI Gothic" pitchFamily="50" charset="-128"/>
              </a:defRPr>
            </a:lvl5pPr>
            <a:lvl6pPr marL="2514600" indent="-228600" fontAlgn="base">
              <a:spcBef>
                <a:spcPct val="0"/>
              </a:spcBef>
              <a:spcAft>
                <a:spcPct val="0"/>
              </a:spcAft>
              <a:defRPr kumimoji="1">
                <a:solidFill>
                  <a:schemeClr val="tx1"/>
                </a:solidFill>
                <a:latin typeface="Trebuchet MS" pitchFamily="34" charset="0"/>
                <a:ea typeface="MS UI Gothic" pitchFamily="50" charset="-128"/>
              </a:defRPr>
            </a:lvl6pPr>
            <a:lvl7pPr marL="2971800" indent="-228600" fontAlgn="base">
              <a:spcBef>
                <a:spcPct val="0"/>
              </a:spcBef>
              <a:spcAft>
                <a:spcPct val="0"/>
              </a:spcAft>
              <a:defRPr kumimoji="1">
                <a:solidFill>
                  <a:schemeClr val="tx1"/>
                </a:solidFill>
                <a:latin typeface="Trebuchet MS" pitchFamily="34" charset="0"/>
                <a:ea typeface="MS UI Gothic" pitchFamily="50" charset="-128"/>
              </a:defRPr>
            </a:lvl7pPr>
            <a:lvl8pPr marL="3429000" indent="-228600" fontAlgn="base">
              <a:spcBef>
                <a:spcPct val="0"/>
              </a:spcBef>
              <a:spcAft>
                <a:spcPct val="0"/>
              </a:spcAft>
              <a:defRPr kumimoji="1">
                <a:solidFill>
                  <a:schemeClr val="tx1"/>
                </a:solidFill>
                <a:latin typeface="Trebuchet MS" pitchFamily="34" charset="0"/>
                <a:ea typeface="MS UI Gothic" pitchFamily="50" charset="-128"/>
              </a:defRPr>
            </a:lvl8pPr>
            <a:lvl9pPr marL="3886200" indent="-228600" fontAlgn="base">
              <a:spcBef>
                <a:spcPct val="0"/>
              </a:spcBef>
              <a:spcAft>
                <a:spcPct val="0"/>
              </a:spcAft>
              <a:defRPr kumimoji="1">
                <a:solidFill>
                  <a:schemeClr val="tx1"/>
                </a:solidFill>
                <a:latin typeface="Trebuchet MS" pitchFamily="34" charset="0"/>
                <a:ea typeface="MS UI Gothic" pitchFamily="50" charset="-128"/>
              </a:defRPr>
            </a:lvl9pPr>
          </a:lstStyle>
          <a:p>
            <a:pPr>
              <a:defRPr/>
            </a:pPr>
            <a:endParaRPr lang="ja-JP" altLang="ja-JP" sz="2400">
              <a:solidFill>
                <a:srgbClr val="000000"/>
              </a:solidFill>
            </a:endParaRPr>
          </a:p>
        </p:txBody>
      </p:sp>
      <p:sp>
        <p:nvSpPr>
          <p:cNvPr id="1032" name="Text Box 8"/>
          <p:cNvSpPr txBox="1">
            <a:spLocks noChangeArrowheads="1"/>
          </p:cNvSpPr>
          <p:nvPr/>
        </p:nvSpPr>
        <p:spPr bwMode="auto">
          <a:xfrm>
            <a:off x="-14288" y="6642100"/>
            <a:ext cx="1722438" cy="246063"/>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808080"/>
                </a:solidFill>
                <a:miter lim="800000"/>
                <a:headEnd/>
                <a:tailEnd/>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wrap="none">
            <a:spAutoFit/>
          </a:bodyPr>
          <a:lstStyle>
            <a:lvl1pPr>
              <a:defRPr kumimoji="1">
                <a:solidFill>
                  <a:schemeClr val="tx1"/>
                </a:solidFill>
                <a:latin typeface="Trebuchet MS" pitchFamily="34" charset="0"/>
                <a:ea typeface="MS UI Gothic" pitchFamily="50" charset="-128"/>
              </a:defRPr>
            </a:lvl1pPr>
            <a:lvl2pPr marL="742950" indent="-285750">
              <a:defRPr kumimoji="1">
                <a:solidFill>
                  <a:schemeClr val="tx1"/>
                </a:solidFill>
                <a:latin typeface="Trebuchet MS" pitchFamily="34" charset="0"/>
                <a:ea typeface="MS UI Gothic" pitchFamily="50" charset="-128"/>
              </a:defRPr>
            </a:lvl2pPr>
            <a:lvl3pPr marL="1143000" indent="-228600">
              <a:defRPr kumimoji="1">
                <a:solidFill>
                  <a:schemeClr val="tx1"/>
                </a:solidFill>
                <a:latin typeface="Trebuchet MS" pitchFamily="34" charset="0"/>
                <a:ea typeface="MS UI Gothic" pitchFamily="50" charset="-128"/>
              </a:defRPr>
            </a:lvl3pPr>
            <a:lvl4pPr marL="1600200" indent="-228600">
              <a:defRPr kumimoji="1">
                <a:solidFill>
                  <a:schemeClr val="tx1"/>
                </a:solidFill>
                <a:latin typeface="Trebuchet MS" pitchFamily="34" charset="0"/>
                <a:ea typeface="MS UI Gothic" pitchFamily="50" charset="-128"/>
              </a:defRPr>
            </a:lvl4pPr>
            <a:lvl5pPr marL="2057400" indent="-228600">
              <a:defRPr kumimoji="1">
                <a:solidFill>
                  <a:schemeClr val="tx1"/>
                </a:solidFill>
                <a:latin typeface="Trebuchet MS" pitchFamily="34" charset="0"/>
                <a:ea typeface="MS UI Gothic" pitchFamily="50" charset="-128"/>
              </a:defRPr>
            </a:lvl5pPr>
            <a:lvl6pPr marL="2514600" indent="-228600" fontAlgn="base">
              <a:spcBef>
                <a:spcPct val="0"/>
              </a:spcBef>
              <a:spcAft>
                <a:spcPct val="0"/>
              </a:spcAft>
              <a:defRPr kumimoji="1">
                <a:solidFill>
                  <a:schemeClr val="tx1"/>
                </a:solidFill>
                <a:latin typeface="Trebuchet MS" pitchFamily="34" charset="0"/>
                <a:ea typeface="MS UI Gothic" pitchFamily="50" charset="-128"/>
              </a:defRPr>
            </a:lvl6pPr>
            <a:lvl7pPr marL="2971800" indent="-228600" fontAlgn="base">
              <a:spcBef>
                <a:spcPct val="0"/>
              </a:spcBef>
              <a:spcAft>
                <a:spcPct val="0"/>
              </a:spcAft>
              <a:defRPr kumimoji="1">
                <a:solidFill>
                  <a:schemeClr val="tx1"/>
                </a:solidFill>
                <a:latin typeface="Trebuchet MS" pitchFamily="34" charset="0"/>
                <a:ea typeface="MS UI Gothic" pitchFamily="50" charset="-128"/>
              </a:defRPr>
            </a:lvl7pPr>
            <a:lvl8pPr marL="3429000" indent="-228600" fontAlgn="base">
              <a:spcBef>
                <a:spcPct val="0"/>
              </a:spcBef>
              <a:spcAft>
                <a:spcPct val="0"/>
              </a:spcAft>
              <a:defRPr kumimoji="1">
                <a:solidFill>
                  <a:schemeClr val="tx1"/>
                </a:solidFill>
                <a:latin typeface="Trebuchet MS" pitchFamily="34" charset="0"/>
                <a:ea typeface="MS UI Gothic" pitchFamily="50" charset="-128"/>
              </a:defRPr>
            </a:lvl8pPr>
            <a:lvl9pPr marL="3886200" indent="-228600" fontAlgn="base">
              <a:spcBef>
                <a:spcPct val="0"/>
              </a:spcBef>
              <a:spcAft>
                <a:spcPct val="0"/>
              </a:spcAft>
              <a:defRPr kumimoji="1">
                <a:solidFill>
                  <a:schemeClr val="tx1"/>
                </a:solidFill>
                <a:latin typeface="Trebuchet MS" pitchFamily="34" charset="0"/>
                <a:ea typeface="MS UI Gothic" pitchFamily="50" charset="-128"/>
              </a:defRPr>
            </a:lvl9pPr>
          </a:lstStyle>
          <a:p>
            <a:pPr>
              <a:defRPr/>
            </a:pPr>
            <a:r>
              <a:rPr lang="en-US" altLang="ja-JP" sz="1000" b="1">
                <a:solidFill>
                  <a:srgbClr val="FF9900"/>
                </a:solidFill>
                <a:latin typeface="Times New Roman" pitchFamily="18" charset="0"/>
              </a:rPr>
              <a:t>© Copyright SMS CO.,LTD</a:t>
            </a:r>
            <a:endParaRPr lang="en-US" altLang="ja-JP" sz="1000">
              <a:solidFill>
                <a:srgbClr val="FF9900"/>
              </a:solidFill>
              <a:latin typeface="Times New Roman" pitchFamily="18" charset="0"/>
            </a:endParaRPr>
          </a:p>
        </p:txBody>
      </p:sp>
      <p:pic>
        <p:nvPicPr>
          <p:cNvPr id="1033"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27988" y="188913"/>
            <a:ext cx="9715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34" name="Line 10"/>
          <p:cNvSpPr>
            <a:spLocks noChangeShapeType="1"/>
          </p:cNvSpPr>
          <p:nvPr/>
        </p:nvSpPr>
        <p:spPr bwMode="auto">
          <a:xfrm>
            <a:off x="0" y="642938"/>
            <a:ext cx="9144000" cy="0"/>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476374884"/>
      </p:ext>
    </p:extLst>
  </p:cSld>
  <p:clrMap bg1="lt1" tx1="dk1" bg2="lt2" tx2="dk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Lst>
  <p:hf hdr="0" ftr="0" dt="0"/>
  <p:txStyles>
    <p:titleStyle>
      <a:lvl1pPr algn="l" rtl="0" eaLnBrk="0" fontAlgn="base" hangingPunct="0">
        <a:spcBef>
          <a:spcPct val="0"/>
        </a:spcBef>
        <a:spcAft>
          <a:spcPct val="0"/>
        </a:spcAft>
        <a:defRPr kumimoji="1" sz="2000" b="1">
          <a:solidFill>
            <a:schemeClr val="tx2"/>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000" b="1">
          <a:solidFill>
            <a:schemeClr val="tx2"/>
          </a:solidFill>
          <a:latin typeface="Trebuchet MS" pitchFamily="34" charset="0"/>
          <a:ea typeface="MS UI Gothic" pitchFamily="50" charset="-128"/>
        </a:defRPr>
      </a:lvl2pPr>
      <a:lvl3pPr algn="l" rtl="0" eaLnBrk="0" fontAlgn="base" hangingPunct="0">
        <a:spcBef>
          <a:spcPct val="0"/>
        </a:spcBef>
        <a:spcAft>
          <a:spcPct val="0"/>
        </a:spcAft>
        <a:defRPr kumimoji="1" sz="2000" b="1">
          <a:solidFill>
            <a:schemeClr val="tx2"/>
          </a:solidFill>
          <a:latin typeface="Trebuchet MS" pitchFamily="34" charset="0"/>
          <a:ea typeface="MS UI Gothic" pitchFamily="50" charset="-128"/>
        </a:defRPr>
      </a:lvl3pPr>
      <a:lvl4pPr algn="l" rtl="0" eaLnBrk="0" fontAlgn="base" hangingPunct="0">
        <a:spcBef>
          <a:spcPct val="0"/>
        </a:spcBef>
        <a:spcAft>
          <a:spcPct val="0"/>
        </a:spcAft>
        <a:defRPr kumimoji="1" sz="2000" b="1">
          <a:solidFill>
            <a:schemeClr val="tx2"/>
          </a:solidFill>
          <a:latin typeface="Trebuchet MS" pitchFamily="34" charset="0"/>
          <a:ea typeface="MS UI Gothic" pitchFamily="50" charset="-128"/>
        </a:defRPr>
      </a:lvl4pPr>
      <a:lvl5pPr algn="l" rtl="0" eaLnBrk="0" fontAlgn="base" hangingPunct="0">
        <a:spcBef>
          <a:spcPct val="0"/>
        </a:spcBef>
        <a:spcAft>
          <a:spcPct val="0"/>
        </a:spcAft>
        <a:defRPr kumimoji="1" sz="2000" b="1">
          <a:solidFill>
            <a:schemeClr val="tx2"/>
          </a:solidFill>
          <a:latin typeface="Trebuchet MS" pitchFamily="34" charset="0"/>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0" fontAlgn="base" hangingPunct="0">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0671BAF-DA85-4B11-9BBE-D679C2134890}" type="datetime1">
              <a:rPr lang="ja-JP" altLang="en-US" smtClean="0"/>
              <a:pPr>
                <a:defRPr/>
              </a:pPr>
              <a:t>2018/10/23</a:t>
            </a:fld>
            <a:endParaRPr lang="en-US" altLang="ja-JP"/>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B6C3DED-5DB6-4CD7-AF6B-3D784B06BF7B}" type="slidenum">
              <a:rPr lang="ja-JP" altLang="en-US" smtClean="0"/>
              <a:pPr>
                <a:defRPr/>
              </a:pPr>
              <a:t>‹#›</a:t>
            </a:fld>
            <a:endParaRPr lang="en-US" altLang="ja-JP"/>
          </a:p>
        </p:txBody>
      </p:sp>
    </p:spTree>
    <p:extLst>
      <p:ext uri="{BB962C8B-B14F-4D97-AF65-F5344CB8AC3E}">
        <p14:creationId xmlns:p14="http://schemas.microsoft.com/office/powerpoint/2010/main" val="2212587228"/>
      </p:ext>
    </p:extLst>
  </p:cSld>
  <p:clrMap bg1="lt1" tx1="dk1" bg2="lt2" tx2="dk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 id="2147485037" r:id="rId12"/>
    <p:sldLayoutId id="2147484961" r:id="rId13"/>
  </p:sldLayoutIdLst>
  <p:transition>
    <p:newsflash/>
    <p:sndAc>
      <p:stSnd>
        <p:snd r:embed="rId15" name="laser.wav"/>
      </p:stSnd>
    </p:sndAc>
  </p:transition>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DDAA2-7F1B-4D50-98AB-D0E788851D38}" type="datetimeFigureOut">
              <a:rPr kumimoji="1" lang="ja-JP" altLang="en-US" smtClean="0"/>
              <a:t>2018/10/23</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2DDC7-26D5-4B2F-8F86-D03FCD1A0928}" type="slidenum">
              <a:rPr kumimoji="1" lang="ja-JP" altLang="en-US" smtClean="0"/>
              <a:t>‹#›</a:t>
            </a:fld>
            <a:endParaRPr kumimoji="1" lang="ja-JP" altLang="en-US"/>
          </a:p>
        </p:txBody>
      </p:sp>
    </p:spTree>
    <p:extLst>
      <p:ext uri="{BB962C8B-B14F-4D97-AF65-F5344CB8AC3E}">
        <p14:creationId xmlns:p14="http://schemas.microsoft.com/office/powerpoint/2010/main" val="237684415"/>
      </p:ext>
    </p:extLst>
  </p:cSld>
  <p:clrMap bg1="lt1" tx1="dk1" bg2="lt2" tx2="dk2" accent1="accent1" accent2="accent2" accent3="accent3" accent4="accent4" accent5="accent5" accent6="accent6" hlink="hlink" folHlink="folHlink"/>
  <p:sldLayoutIdLst>
    <p:sldLayoutId id="2147485039" r:id="rId1"/>
    <p:sldLayoutId id="2147485040" r:id="rId2"/>
    <p:sldLayoutId id="2147485041" r:id="rId3"/>
    <p:sldLayoutId id="2147485042" r:id="rId4"/>
    <p:sldLayoutId id="2147485043" r:id="rId5"/>
    <p:sldLayoutId id="2147485044" r:id="rId6"/>
    <p:sldLayoutId id="2147485045" r:id="rId7"/>
    <p:sldLayoutId id="2147485046" r:id="rId8"/>
    <p:sldLayoutId id="2147485047" r:id="rId9"/>
    <p:sldLayoutId id="2147485048" r:id="rId10"/>
    <p:sldLayoutId id="2147485049" r:id="rId11"/>
    <p:sldLayoutId id="2147485050" r:id="rId12"/>
    <p:sldLayoutId id="2147485051"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68213-1CB1-4BE6-9598-00771DD1B0FF}" type="datetimeFigureOut">
              <a:rPr kumimoji="1" lang="ja-JP" altLang="en-US" smtClean="0"/>
              <a:t>2018/10/23</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D0B36-E30F-4CD6-BA05-FCDA36F0A4CC}" type="slidenum">
              <a:rPr kumimoji="1" lang="ja-JP" altLang="en-US" smtClean="0"/>
              <a:t>‹#›</a:t>
            </a:fld>
            <a:endParaRPr kumimoji="1" lang="ja-JP" altLang="en-US"/>
          </a:p>
        </p:txBody>
      </p:sp>
    </p:spTree>
    <p:extLst>
      <p:ext uri="{BB962C8B-B14F-4D97-AF65-F5344CB8AC3E}">
        <p14:creationId xmlns:p14="http://schemas.microsoft.com/office/powerpoint/2010/main" val="1343610150"/>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 id="2147485064"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46929" name="Picture 17"/>
          <p:cNvPicPr>
            <a:picLocks noChangeAspect="1" noChangeArrowheads="1"/>
          </p:cNvPicPr>
          <p:nvPr/>
        </p:nvPicPr>
        <p:blipFill>
          <a:blip r:embed="rId15" cstate="print"/>
          <a:srcRect/>
          <a:stretch>
            <a:fillRect/>
          </a:stretch>
        </p:blipFill>
        <p:spPr bwMode="auto">
          <a:xfrm>
            <a:off x="0" y="6286502"/>
            <a:ext cx="9144000" cy="581025"/>
          </a:xfrm>
          <a:prstGeom prst="rect">
            <a:avLst/>
          </a:prstGeom>
          <a:noFill/>
          <a:ln w="9525">
            <a:noFill/>
            <a:miter lim="800000"/>
            <a:headEnd/>
            <a:tailEnd/>
          </a:ln>
          <a:effectLst/>
        </p:spPr>
      </p:pic>
      <p:sp>
        <p:nvSpPr>
          <p:cNvPr id="1446916" name="Rectangle 4"/>
          <p:cNvSpPr>
            <a:spLocks noGrp="1" noChangeArrowheads="1"/>
          </p:cNvSpPr>
          <p:nvPr>
            <p:ph type="sldNum" sz="quarter" idx="4"/>
          </p:nvPr>
        </p:nvSpPr>
        <p:spPr bwMode="auto">
          <a:xfrm>
            <a:off x="8172450" y="6597651"/>
            <a:ext cx="971551" cy="260350"/>
          </a:xfrm>
          <a:prstGeom prst="rect">
            <a:avLst/>
          </a:prstGeom>
          <a:noFill/>
          <a:ln w="9525">
            <a:noFill/>
            <a:miter lim="800000"/>
            <a:headEnd/>
            <a:tailEnd/>
          </a:ln>
          <a:effectLst/>
        </p:spPr>
        <p:txBody>
          <a:bodyPr vert="horz" wrap="none" lIns="91440" tIns="0" rIns="91440" bIns="0" numCol="1" anchor="ctr" anchorCtr="0" compatLnSpc="1">
            <a:prstTxWarp prst="textNoShape">
              <a:avLst/>
            </a:prstTxWarp>
          </a:bodyPr>
          <a:lstStyle>
            <a:lvl1pPr algn="r">
              <a:defRPr sz="1000">
                <a:solidFill>
                  <a:schemeClr val="bg1"/>
                </a:solidFill>
                <a:ea typeface="HGP創英角ｺﾞｼｯｸUB" pitchFamily="50" charset="-128"/>
              </a:defRPr>
            </a:lvl1pPr>
          </a:lstStyle>
          <a:p>
            <a:fld id="{EDE73ACA-261E-4BC9-8A40-0CC419A9CACB}" type="slidenum">
              <a:rPr kumimoji="1" lang="ja-JP" altLang="en-US" smtClean="0"/>
              <a:pPr/>
              <a:t>‹#›</a:t>
            </a:fld>
            <a:endParaRPr kumimoji="1" lang="ja-JP" altLang="en-US"/>
          </a:p>
        </p:txBody>
      </p:sp>
      <p:sp>
        <p:nvSpPr>
          <p:cNvPr id="1446921" name="Rectangle 9"/>
          <p:cNvSpPr>
            <a:spLocks noChangeArrowheads="1"/>
          </p:cNvSpPr>
          <p:nvPr/>
        </p:nvSpPr>
        <p:spPr bwMode="auto">
          <a:xfrm>
            <a:off x="29308" y="6346825"/>
            <a:ext cx="3125667" cy="463550"/>
          </a:xfrm>
          <a:prstGeom prst="rect">
            <a:avLst/>
          </a:prstGeom>
          <a:solidFill>
            <a:schemeClr val="bg1"/>
          </a:solidFill>
          <a:ln w="19050">
            <a:solidFill>
              <a:srgbClr val="C0C0C0"/>
            </a:solidFill>
            <a:miter lim="800000"/>
            <a:headEnd/>
            <a:tailEnd/>
          </a:ln>
          <a:effectLst/>
        </p:spPr>
        <p:txBody>
          <a:bodyPr wrap="none" anchor="ctr"/>
          <a:lstStyle/>
          <a:p>
            <a:endParaRPr lang="ja-JP" altLang="en-US"/>
          </a:p>
        </p:txBody>
      </p:sp>
      <p:pic>
        <p:nvPicPr>
          <p:cNvPr id="1446927" name="Picture 15"/>
          <p:cNvPicPr>
            <a:picLocks noChangeAspect="1" noChangeArrowheads="1"/>
          </p:cNvPicPr>
          <p:nvPr/>
        </p:nvPicPr>
        <p:blipFill>
          <a:blip r:embed="rId16" cstate="print"/>
          <a:srcRect/>
          <a:stretch>
            <a:fillRect/>
          </a:stretch>
        </p:blipFill>
        <p:spPr bwMode="auto">
          <a:xfrm>
            <a:off x="0" y="581027"/>
            <a:ext cx="9144000" cy="169863"/>
          </a:xfrm>
          <a:prstGeom prst="rect">
            <a:avLst/>
          </a:prstGeom>
          <a:noFill/>
          <a:ln w="9525">
            <a:noFill/>
            <a:miter lim="800000"/>
            <a:headEnd/>
            <a:tailEnd/>
          </a:ln>
          <a:effectLst/>
        </p:spPr>
      </p:pic>
      <p:pic>
        <p:nvPicPr>
          <p:cNvPr id="1446928" name="Picture 16"/>
          <p:cNvPicPr>
            <a:picLocks noChangeAspect="1" noChangeArrowheads="1"/>
          </p:cNvPicPr>
          <p:nvPr/>
        </p:nvPicPr>
        <p:blipFill>
          <a:blip r:embed="rId15" cstate="print"/>
          <a:srcRect/>
          <a:stretch>
            <a:fillRect/>
          </a:stretch>
        </p:blipFill>
        <p:spPr bwMode="auto">
          <a:xfrm>
            <a:off x="0" y="2"/>
            <a:ext cx="9144000" cy="581025"/>
          </a:xfrm>
          <a:prstGeom prst="rect">
            <a:avLst/>
          </a:prstGeom>
          <a:noFill/>
          <a:ln w="9525">
            <a:noFill/>
            <a:miter lim="800000"/>
            <a:headEnd/>
            <a:tailEnd/>
          </a:ln>
          <a:effectLst/>
        </p:spPr>
      </p:pic>
      <p:pic>
        <p:nvPicPr>
          <p:cNvPr id="1446930" name="Picture 18"/>
          <p:cNvPicPr>
            <a:picLocks noChangeAspect="1" noChangeArrowheads="1"/>
          </p:cNvPicPr>
          <p:nvPr/>
        </p:nvPicPr>
        <p:blipFill>
          <a:blip r:embed="rId16" cstate="print"/>
          <a:srcRect/>
          <a:stretch>
            <a:fillRect/>
          </a:stretch>
        </p:blipFill>
        <p:spPr bwMode="auto">
          <a:xfrm>
            <a:off x="0" y="6221415"/>
            <a:ext cx="9144000" cy="65087"/>
          </a:xfrm>
          <a:prstGeom prst="rect">
            <a:avLst/>
          </a:prstGeom>
          <a:noFill/>
          <a:ln w="9525">
            <a:noFill/>
            <a:miter lim="800000"/>
            <a:headEnd/>
            <a:tailEnd/>
          </a:ln>
          <a:effectLst/>
        </p:spPr>
      </p:pic>
      <p:pic>
        <p:nvPicPr>
          <p:cNvPr id="1446931" name="Picture 19"/>
          <p:cNvPicPr>
            <a:picLocks noChangeAspect="1" noChangeArrowheads="1"/>
          </p:cNvPicPr>
          <p:nvPr/>
        </p:nvPicPr>
        <p:blipFill>
          <a:blip r:embed="rId17" cstate="print"/>
          <a:srcRect/>
          <a:stretch>
            <a:fillRect/>
          </a:stretch>
        </p:blipFill>
        <p:spPr bwMode="auto">
          <a:xfrm>
            <a:off x="7735766" y="111125"/>
            <a:ext cx="1318847" cy="381000"/>
          </a:xfrm>
          <a:prstGeom prst="rect">
            <a:avLst/>
          </a:prstGeom>
          <a:noFill/>
          <a:ln w="9525">
            <a:noFill/>
            <a:miter lim="800000"/>
            <a:headEnd/>
            <a:tailEnd/>
          </a:ln>
          <a:effectLst/>
        </p:spPr>
      </p:pic>
      <p:pic>
        <p:nvPicPr>
          <p:cNvPr id="2" name="図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307" y="6346697"/>
            <a:ext cx="1903010" cy="463678"/>
          </a:xfrm>
          <a:prstGeom prst="rect">
            <a:avLst/>
          </a:prstGeom>
        </p:spPr>
      </p:pic>
      <p:pic>
        <p:nvPicPr>
          <p:cNvPr id="3" name="図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7936" y="6346697"/>
            <a:ext cx="2627376" cy="457200"/>
          </a:xfrm>
          <a:prstGeom prst="rect">
            <a:avLst/>
          </a:prstGeom>
        </p:spPr>
      </p:pic>
    </p:spTree>
    <p:extLst>
      <p:ext uri="{BB962C8B-B14F-4D97-AF65-F5344CB8AC3E}">
        <p14:creationId xmlns:p14="http://schemas.microsoft.com/office/powerpoint/2010/main" val="3379839440"/>
      </p:ext>
    </p:extLst>
  </p:cSld>
  <p:clrMap bg1="lt1" tx1="dk1" bg2="lt2" tx2="dk2" accent1="accent1" accent2="accent2" accent3="accent3" accent4="accent4" accent5="accent5" accent6="accent6" hlink="hlink" folHlink="folHlink"/>
  <p:sldLayoutIdLst>
    <p:sldLayoutId id="2147485066" r:id="rId1"/>
    <p:sldLayoutId id="2147485067" r:id="rId2"/>
    <p:sldLayoutId id="2147485068" r:id="rId3"/>
    <p:sldLayoutId id="2147485069" r:id="rId4"/>
    <p:sldLayoutId id="2147485070" r:id="rId5"/>
    <p:sldLayoutId id="2147485071" r:id="rId6"/>
    <p:sldLayoutId id="2147485072" r:id="rId7"/>
    <p:sldLayoutId id="2147485073" r:id="rId8"/>
    <p:sldLayoutId id="2147485074" r:id="rId9"/>
    <p:sldLayoutId id="2147485075" r:id="rId10"/>
    <p:sldLayoutId id="2147485076" r:id="rId11"/>
    <p:sldLayoutId id="2147485089" r:id="rId12"/>
  </p:sldLayoutIdLst>
  <p:transition>
    <p:newsflash/>
    <p:sndAc>
      <p:stSnd>
        <p:snd r:embed="rId14" name="laser.wav"/>
      </p:stSnd>
    </p:sndAc>
  </p:transition>
  <p:hf hdr="0" dt="0"/>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46929" name="Picture 17"/>
          <p:cNvPicPr>
            <a:picLocks noChangeAspect="1" noChangeArrowheads="1"/>
          </p:cNvPicPr>
          <p:nvPr/>
        </p:nvPicPr>
        <p:blipFill>
          <a:blip r:embed="rId14" cstate="print"/>
          <a:srcRect/>
          <a:stretch>
            <a:fillRect/>
          </a:stretch>
        </p:blipFill>
        <p:spPr bwMode="auto">
          <a:xfrm>
            <a:off x="0" y="6289548"/>
            <a:ext cx="9144000" cy="581025"/>
          </a:xfrm>
          <a:prstGeom prst="rect">
            <a:avLst/>
          </a:prstGeom>
          <a:noFill/>
          <a:ln w="9525">
            <a:noFill/>
            <a:miter lim="800000"/>
            <a:headEnd/>
            <a:tailEnd/>
          </a:ln>
          <a:effectLst/>
        </p:spPr>
      </p:pic>
      <p:sp>
        <p:nvSpPr>
          <p:cNvPr id="1446916" name="Rectangle 4"/>
          <p:cNvSpPr>
            <a:spLocks noGrp="1" noChangeArrowheads="1"/>
          </p:cNvSpPr>
          <p:nvPr>
            <p:ph type="sldNum" sz="quarter" idx="4"/>
          </p:nvPr>
        </p:nvSpPr>
        <p:spPr bwMode="auto">
          <a:xfrm>
            <a:off x="8172450" y="6597651"/>
            <a:ext cx="971551" cy="260350"/>
          </a:xfrm>
          <a:prstGeom prst="rect">
            <a:avLst/>
          </a:prstGeom>
          <a:noFill/>
          <a:ln w="9525">
            <a:noFill/>
            <a:miter lim="800000"/>
            <a:headEnd/>
            <a:tailEnd/>
          </a:ln>
          <a:effectLst/>
        </p:spPr>
        <p:txBody>
          <a:bodyPr vert="horz" wrap="none" lIns="91440" tIns="0" rIns="91440" bIns="0" numCol="1" anchor="ctr" anchorCtr="0" compatLnSpc="1">
            <a:prstTxWarp prst="textNoShape">
              <a:avLst/>
            </a:prstTxWarp>
          </a:bodyPr>
          <a:lstStyle>
            <a:lvl1pPr algn="r">
              <a:defRPr sz="1000">
                <a:solidFill>
                  <a:schemeClr val="bg1"/>
                </a:solidFill>
                <a:ea typeface="HGP創英角ｺﾞｼｯｸUB" pitchFamily="50" charset="-128"/>
              </a:defRPr>
            </a:lvl1pPr>
          </a:lstStyle>
          <a:p>
            <a:fld id="{EDE73ACA-261E-4BC9-8A40-0CC419A9CACB}" type="slidenum">
              <a:rPr kumimoji="1" lang="ja-JP" altLang="en-US" smtClean="0"/>
              <a:pPr/>
              <a:t>‹#›</a:t>
            </a:fld>
            <a:endParaRPr kumimoji="1" lang="ja-JP" altLang="en-US"/>
          </a:p>
        </p:txBody>
      </p:sp>
      <p:sp>
        <p:nvSpPr>
          <p:cNvPr id="1446921" name="Rectangle 9"/>
          <p:cNvSpPr>
            <a:spLocks noChangeArrowheads="1"/>
          </p:cNvSpPr>
          <p:nvPr/>
        </p:nvSpPr>
        <p:spPr bwMode="auto">
          <a:xfrm>
            <a:off x="29308" y="6346825"/>
            <a:ext cx="3125667" cy="463550"/>
          </a:xfrm>
          <a:prstGeom prst="rect">
            <a:avLst/>
          </a:prstGeom>
          <a:solidFill>
            <a:schemeClr val="bg1"/>
          </a:solidFill>
          <a:ln w="19050">
            <a:solidFill>
              <a:srgbClr val="C0C0C0"/>
            </a:solidFill>
            <a:miter lim="800000"/>
            <a:headEnd/>
            <a:tailEnd/>
          </a:ln>
          <a:effectLst/>
        </p:spPr>
        <p:txBody>
          <a:bodyPr wrap="none" anchor="ctr"/>
          <a:lstStyle/>
          <a:p>
            <a:endParaRPr lang="ja-JP" altLang="en-US"/>
          </a:p>
        </p:txBody>
      </p:sp>
      <p:pic>
        <p:nvPicPr>
          <p:cNvPr id="1446927" name="Picture 15"/>
          <p:cNvPicPr>
            <a:picLocks noChangeAspect="1" noChangeArrowheads="1"/>
          </p:cNvPicPr>
          <p:nvPr/>
        </p:nvPicPr>
        <p:blipFill>
          <a:blip r:embed="rId15" cstate="print"/>
          <a:srcRect/>
          <a:stretch>
            <a:fillRect/>
          </a:stretch>
        </p:blipFill>
        <p:spPr bwMode="auto">
          <a:xfrm>
            <a:off x="0" y="581027"/>
            <a:ext cx="9144000" cy="169863"/>
          </a:xfrm>
          <a:prstGeom prst="rect">
            <a:avLst/>
          </a:prstGeom>
          <a:noFill/>
          <a:ln w="9525">
            <a:noFill/>
            <a:miter lim="800000"/>
            <a:headEnd/>
            <a:tailEnd/>
          </a:ln>
          <a:effectLst/>
        </p:spPr>
      </p:pic>
      <p:pic>
        <p:nvPicPr>
          <p:cNvPr id="1446928" name="Picture 16"/>
          <p:cNvPicPr>
            <a:picLocks noChangeAspect="1" noChangeArrowheads="1"/>
          </p:cNvPicPr>
          <p:nvPr/>
        </p:nvPicPr>
        <p:blipFill>
          <a:blip r:embed="rId14" cstate="print"/>
          <a:srcRect/>
          <a:stretch>
            <a:fillRect/>
          </a:stretch>
        </p:blipFill>
        <p:spPr bwMode="auto">
          <a:xfrm>
            <a:off x="0" y="2"/>
            <a:ext cx="9144000" cy="581025"/>
          </a:xfrm>
          <a:prstGeom prst="rect">
            <a:avLst/>
          </a:prstGeom>
          <a:noFill/>
          <a:ln w="9525">
            <a:noFill/>
            <a:miter lim="800000"/>
            <a:headEnd/>
            <a:tailEnd/>
          </a:ln>
          <a:effectLst/>
        </p:spPr>
      </p:pic>
      <p:pic>
        <p:nvPicPr>
          <p:cNvPr id="1446930" name="Picture 18"/>
          <p:cNvPicPr>
            <a:picLocks noChangeAspect="1" noChangeArrowheads="1"/>
          </p:cNvPicPr>
          <p:nvPr/>
        </p:nvPicPr>
        <p:blipFill>
          <a:blip r:embed="rId15" cstate="print"/>
          <a:srcRect/>
          <a:stretch>
            <a:fillRect/>
          </a:stretch>
        </p:blipFill>
        <p:spPr bwMode="auto">
          <a:xfrm>
            <a:off x="0" y="6221415"/>
            <a:ext cx="9144000" cy="65087"/>
          </a:xfrm>
          <a:prstGeom prst="rect">
            <a:avLst/>
          </a:prstGeom>
          <a:noFill/>
          <a:ln w="9525">
            <a:noFill/>
            <a:miter lim="800000"/>
            <a:headEnd/>
            <a:tailEnd/>
          </a:ln>
          <a:effectLst/>
        </p:spPr>
      </p:pic>
      <p:pic>
        <p:nvPicPr>
          <p:cNvPr id="1446931" name="Picture 19"/>
          <p:cNvPicPr>
            <a:picLocks noChangeAspect="1" noChangeArrowheads="1"/>
          </p:cNvPicPr>
          <p:nvPr/>
        </p:nvPicPr>
        <p:blipFill>
          <a:blip r:embed="rId16" cstate="print"/>
          <a:srcRect/>
          <a:stretch>
            <a:fillRect/>
          </a:stretch>
        </p:blipFill>
        <p:spPr bwMode="auto">
          <a:xfrm>
            <a:off x="7735766" y="111125"/>
            <a:ext cx="1318847" cy="381000"/>
          </a:xfrm>
          <a:prstGeom prst="rect">
            <a:avLst/>
          </a:prstGeom>
          <a:noFill/>
          <a:ln w="9525">
            <a:noFill/>
            <a:miter lim="800000"/>
            <a:headEnd/>
            <a:tailEnd/>
          </a:ln>
          <a:effectLst/>
        </p:spPr>
      </p:pic>
      <p:pic>
        <p:nvPicPr>
          <p:cNvPr id="2" name="図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307" y="6346697"/>
            <a:ext cx="1903010" cy="463678"/>
          </a:xfrm>
          <a:prstGeom prst="rect">
            <a:avLst/>
          </a:prstGeom>
        </p:spPr>
      </p:pic>
      <p:pic>
        <p:nvPicPr>
          <p:cNvPr id="3" name="図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7936" y="6346697"/>
            <a:ext cx="2627376" cy="463678"/>
          </a:xfrm>
          <a:prstGeom prst="rect">
            <a:avLst/>
          </a:prstGeom>
        </p:spPr>
      </p:pic>
      <p:cxnSp>
        <p:nvCxnSpPr>
          <p:cNvPr id="5" name="直線コネクタ 4"/>
          <p:cNvCxnSpPr/>
          <p:nvPr/>
        </p:nvCxnSpPr>
        <p:spPr>
          <a:xfrm>
            <a:off x="3154975" y="6340982"/>
            <a:ext cx="120337"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H="1">
            <a:off x="3275312" y="6337172"/>
            <a:ext cx="3810" cy="473203"/>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158785" y="6814185"/>
            <a:ext cx="120337"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837233"/>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ransition>
    <p:newsflash/>
    <p:sndAc>
      <p:stSnd>
        <p:snd r:embed="rId13" name="laser.wav"/>
      </p:stSnd>
    </p:sndAc>
  </p:transition>
  <p:hf hdr="0" dt="0"/>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79.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9.xml"/><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79.xml"/><Relationship Id="rId6" Type="http://schemas.openxmlformats.org/officeDocument/2006/relationships/audio" Target="../media/audio1.wav"/><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9.xml"/><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7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79.xml"/><Relationship Id="rId4" Type="http://schemas.openxmlformats.org/officeDocument/2006/relationships/audio" Target="../media/audio1.wav"/></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9.xml"/><Relationship Id="rId4" Type="http://schemas.openxmlformats.org/officeDocument/2006/relationships/audio" Target="../media/audio1.wav"/></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79.xml"/><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79.xml"/><Relationship Id="rId6" Type="http://schemas.openxmlformats.org/officeDocument/2006/relationships/audio" Target="../media/audio1.wav"/><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9.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58.jp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44.xml"/><Relationship Id="rId1" Type="http://schemas.openxmlformats.org/officeDocument/2006/relationships/slideLayout" Target="../slideLayouts/slideLayout79.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79.xml"/><Relationship Id="rId6" Type="http://schemas.openxmlformats.org/officeDocument/2006/relationships/audio" Target="../media/audio1.wav"/><Relationship Id="rId5" Type="http://schemas.openxmlformats.org/officeDocument/2006/relationships/image" Target="../media/image68.png"/><Relationship Id="rId4" Type="http://schemas.openxmlformats.org/officeDocument/2006/relationships/hyperlink" Target="http://www.kaipoke.biz/webinar/bizdtb/play/"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support.kaipoke.biz/?site_domain=default" TargetMode="External"/><Relationship Id="rId2" Type="http://schemas.openxmlformats.org/officeDocument/2006/relationships/audio" Target="../media/audio1.wav"/><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9.xml"/><Relationship Id="rId5" Type="http://schemas.openxmlformats.org/officeDocument/2006/relationships/audio" Target="../media/audio1.wav"/><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ADA94AA8-EE36-4942-8FBC-7E691CB57A42}"/>
              </a:ext>
            </a:extLst>
          </p:cNvPr>
          <p:cNvSpPr>
            <a:spLocks noGrp="1"/>
          </p:cNvSpPr>
          <p:nvPr>
            <p:ph type="sldNum" sz="quarter" idx="10"/>
          </p:nvPr>
        </p:nvSpPr>
        <p:spPr/>
        <p:txBody>
          <a:bodyPr/>
          <a:lstStyle/>
          <a:p>
            <a:pPr>
              <a:defRPr/>
            </a:pPr>
            <a:fld id="{B81AE98B-5BD0-4A5F-9EAF-A1BE28FFAF53}" type="slidenum">
              <a:rPr lang="ja-JP" altLang="en-US" smtClean="0"/>
              <a:pPr>
                <a:defRPr/>
              </a:pPr>
              <a:t>0</a:t>
            </a:fld>
            <a:endParaRPr lang="en-US" altLang="ja-JP"/>
          </a:p>
        </p:txBody>
      </p:sp>
      <p:sp>
        <p:nvSpPr>
          <p:cNvPr id="6" name="Rectangle 2"/>
          <p:cNvSpPr txBox="1">
            <a:spLocks noChangeArrowheads="1"/>
          </p:cNvSpPr>
          <p:nvPr/>
        </p:nvSpPr>
        <p:spPr>
          <a:xfrm>
            <a:off x="685800" y="2371425"/>
            <a:ext cx="7772400" cy="1552575"/>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a:lstStyle>
          <a:p>
            <a:r>
              <a:rPr lang="ja-JP" altLang="en-US" sz="3200" kern="0" dirty="0"/>
              <a:t>　</a:t>
            </a:r>
            <a:r>
              <a:rPr lang="en-US" altLang="ja-JP" sz="3200" kern="0" dirty="0"/>
              <a:t/>
            </a:r>
            <a:br>
              <a:rPr lang="en-US" altLang="ja-JP" sz="3200" kern="0" dirty="0"/>
            </a:br>
            <a:r>
              <a:rPr lang="ja-JP" altLang="en-US" sz="4000" kern="0" dirty="0"/>
              <a:t>タブレットを活用した運用のご案内</a:t>
            </a:r>
            <a:endParaRPr lang="en-US" altLang="ja-JP" sz="4000" kern="0" dirty="0"/>
          </a:p>
        </p:txBody>
      </p:sp>
    </p:spTree>
    <p:extLst>
      <p:ext uri="{BB962C8B-B14F-4D97-AF65-F5344CB8AC3E}">
        <p14:creationId xmlns:p14="http://schemas.microsoft.com/office/powerpoint/2010/main" val="770832950"/>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3" name="laser.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CD1B6E48-039D-4C85-92FD-144313F77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9</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0-1. </a:t>
            </a:r>
            <a:r>
              <a:rPr lang="ja-JP" altLang="en-US" b="0" kern="0" dirty="0">
                <a:solidFill>
                  <a:prstClr val="black"/>
                </a:solidFill>
                <a:latin typeface="Meiryo UI"/>
                <a:ea typeface="Meiryo UI"/>
              </a:rPr>
              <a:t>職員登録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画面右側の「職員情報」を押下します</a:t>
            </a:r>
          </a:p>
        </p:txBody>
      </p:sp>
      <p:sp>
        <p:nvSpPr>
          <p:cNvPr id="10" name="正方形/長方形 9">
            <a:extLst>
              <a:ext uri="{FF2B5EF4-FFF2-40B4-BE49-F238E27FC236}">
                <a16:creationId xmlns:a16="http://schemas.microsoft.com/office/drawing/2014/main" xmlns="" id="{900E7EF8-BF8B-4A02-B3E5-05018D2E5106}"/>
              </a:ext>
            </a:extLst>
          </p:cNvPr>
          <p:cNvSpPr/>
          <p:nvPr/>
        </p:nvSpPr>
        <p:spPr bwMode="auto">
          <a:xfrm>
            <a:off x="6015567" y="3699000"/>
            <a:ext cx="1346433" cy="195990"/>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矢印: 右 7">
            <a:extLst>
              <a:ext uri="{FF2B5EF4-FFF2-40B4-BE49-F238E27FC236}">
                <a16:creationId xmlns:a16="http://schemas.microsoft.com/office/drawing/2014/main" xmlns="" id="{D2AC824D-1B3D-4EEE-8D6C-AEA7EB801158}"/>
              </a:ext>
            </a:extLst>
          </p:cNvPr>
          <p:cNvSpPr/>
          <p:nvPr/>
        </p:nvSpPr>
        <p:spPr>
          <a:xfrm rot="19745286">
            <a:off x="5323998" y="3911382"/>
            <a:ext cx="642524" cy="3685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22233269"/>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xmlns="" id="{8A128B14-2F4E-40D8-BF63-49248D902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10</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0-1. </a:t>
            </a:r>
            <a:r>
              <a:rPr lang="ja-JP" altLang="en-US" b="0" kern="0" dirty="0">
                <a:solidFill>
                  <a:prstClr val="black"/>
                </a:solidFill>
                <a:latin typeface="Meiryo UI"/>
                <a:ea typeface="Meiryo UI"/>
              </a:rPr>
              <a:t>職員登録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「新規追加する」ボタンを押下して新規追加画面に遷移します</a:t>
            </a:r>
          </a:p>
        </p:txBody>
      </p:sp>
      <p:sp>
        <p:nvSpPr>
          <p:cNvPr id="10" name="正方形/長方形 9">
            <a:extLst>
              <a:ext uri="{FF2B5EF4-FFF2-40B4-BE49-F238E27FC236}">
                <a16:creationId xmlns:a16="http://schemas.microsoft.com/office/drawing/2014/main" xmlns="" id="{900E7EF8-BF8B-4A02-B3E5-05018D2E5106}"/>
              </a:ext>
            </a:extLst>
          </p:cNvPr>
          <p:cNvSpPr/>
          <p:nvPr/>
        </p:nvSpPr>
        <p:spPr bwMode="auto">
          <a:xfrm>
            <a:off x="1827001" y="2979000"/>
            <a:ext cx="1035000" cy="311856"/>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矢印: 右 7">
            <a:extLst>
              <a:ext uri="{FF2B5EF4-FFF2-40B4-BE49-F238E27FC236}">
                <a16:creationId xmlns:a16="http://schemas.microsoft.com/office/drawing/2014/main" xmlns="" id="{D2AC824D-1B3D-4EEE-8D6C-AEA7EB801158}"/>
              </a:ext>
            </a:extLst>
          </p:cNvPr>
          <p:cNvSpPr/>
          <p:nvPr/>
        </p:nvSpPr>
        <p:spPr>
          <a:xfrm rot="12225277">
            <a:off x="2909022" y="3100361"/>
            <a:ext cx="642524" cy="3685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92591162"/>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xmlns="" id="{E457FCF3-AC4A-420C-AF24-AD452232F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11</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0-1. </a:t>
            </a:r>
            <a:r>
              <a:rPr lang="ja-JP" altLang="en-US" b="0" kern="0" dirty="0">
                <a:solidFill>
                  <a:prstClr val="black"/>
                </a:solidFill>
                <a:latin typeface="Meiryo UI"/>
                <a:ea typeface="Meiryo UI"/>
              </a:rPr>
              <a:t>職員登録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最低限必要な項目を入力して「次へ」ボタンをクリック</a:t>
            </a:r>
          </a:p>
        </p:txBody>
      </p:sp>
      <p:sp>
        <p:nvSpPr>
          <p:cNvPr id="10" name="正方形/長方形 9">
            <a:extLst>
              <a:ext uri="{FF2B5EF4-FFF2-40B4-BE49-F238E27FC236}">
                <a16:creationId xmlns:a16="http://schemas.microsoft.com/office/drawing/2014/main" xmlns="" id="{900E7EF8-BF8B-4A02-B3E5-05018D2E5106}"/>
              </a:ext>
            </a:extLst>
          </p:cNvPr>
          <p:cNvSpPr/>
          <p:nvPr/>
        </p:nvSpPr>
        <p:spPr bwMode="auto">
          <a:xfrm>
            <a:off x="1827000" y="3020804"/>
            <a:ext cx="4050000" cy="408196"/>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xmlns="" id="{05D42D64-334D-492B-95D9-AA4C41DA6A5B}"/>
              </a:ext>
            </a:extLst>
          </p:cNvPr>
          <p:cNvSpPr/>
          <p:nvPr/>
        </p:nvSpPr>
        <p:spPr bwMode="auto">
          <a:xfrm>
            <a:off x="1807894" y="4914000"/>
            <a:ext cx="4050000" cy="273852"/>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20329028"/>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5F7153CC-45B2-4BFD-94FE-0783F575B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12</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0-1. </a:t>
            </a:r>
            <a:r>
              <a:rPr lang="ja-JP" altLang="en-US" b="0" kern="0" dirty="0">
                <a:solidFill>
                  <a:prstClr val="black"/>
                </a:solidFill>
                <a:latin typeface="Meiryo UI"/>
                <a:ea typeface="Meiryo UI"/>
              </a:rPr>
              <a:t>職員登録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自社事業所情報と、サービス種類（通所介護）を選択して「次へ」ボタンを押下します</a:t>
            </a:r>
          </a:p>
        </p:txBody>
      </p:sp>
      <p:sp>
        <p:nvSpPr>
          <p:cNvPr id="11" name="正方形/長方形 10">
            <a:extLst>
              <a:ext uri="{FF2B5EF4-FFF2-40B4-BE49-F238E27FC236}">
                <a16:creationId xmlns:a16="http://schemas.microsoft.com/office/drawing/2014/main" xmlns="" id="{05D42D64-334D-492B-95D9-AA4C41DA6A5B}"/>
              </a:ext>
            </a:extLst>
          </p:cNvPr>
          <p:cNvSpPr/>
          <p:nvPr/>
        </p:nvSpPr>
        <p:spPr bwMode="auto">
          <a:xfrm>
            <a:off x="1872000" y="3204000"/>
            <a:ext cx="4005000" cy="720000"/>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a:extLst>
              <a:ext uri="{FF2B5EF4-FFF2-40B4-BE49-F238E27FC236}">
                <a16:creationId xmlns:a16="http://schemas.microsoft.com/office/drawing/2014/main" xmlns="" id="{812BEB24-1B75-4FA9-B55F-FCF5C9AFDFBD}"/>
              </a:ext>
            </a:extLst>
          </p:cNvPr>
          <p:cNvSpPr/>
          <p:nvPr/>
        </p:nvSpPr>
        <p:spPr bwMode="auto">
          <a:xfrm>
            <a:off x="6552000" y="3924000"/>
            <a:ext cx="720000" cy="225000"/>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a:extLst>
              <a:ext uri="{FF2B5EF4-FFF2-40B4-BE49-F238E27FC236}">
                <a16:creationId xmlns:a16="http://schemas.microsoft.com/office/drawing/2014/main" xmlns="" id="{1585A3F5-BF86-40F0-A8C0-27F20B9ABB6F}"/>
              </a:ext>
            </a:extLst>
          </p:cNvPr>
          <p:cNvSpPr/>
          <p:nvPr/>
        </p:nvSpPr>
        <p:spPr>
          <a:xfrm>
            <a:off x="2502000" y="4738888"/>
            <a:ext cx="901731" cy="1301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kumimoji="1" lang="ja-JP" altLang="en-US" sz="850" dirty="0">
                <a:solidFill>
                  <a:schemeClr val="tx1"/>
                </a:solidFill>
              </a:rPr>
              <a:t>事業所名</a:t>
            </a:r>
          </a:p>
        </p:txBody>
      </p:sp>
    </p:spTree>
    <p:extLst>
      <p:ext uri="{BB962C8B-B14F-4D97-AF65-F5344CB8AC3E}">
        <p14:creationId xmlns:p14="http://schemas.microsoft.com/office/powerpoint/2010/main" val="3175934738"/>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EFA264EC-5A38-485E-9A7A-93B00430F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13</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0-1. </a:t>
            </a:r>
            <a:r>
              <a:rPr lang="ja-JP" altLang="en-US" b="0" kern="0" dirty="0">
                <a:solidFill>
                  <a:prstClr val="black"/>
                </a:solidFill>
                <a:latin typeface="Meiryo UI"/>
                <a:ea typeface="Meiryo UI"/>
              </a:rPr>
              <a:t>職員登録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職種を選択して「次へ」ボタンを押下します</a:t>
            </a:r>
          </a:p>
        </p:txBody>
      </p:sp>
      <p:sp>
        <p:nvSpPr>
          <p:cNvPr id="11" name="正方形/長方形 10">
            <a:extLst>
              <a:ext uri="{FF2B5EF4-FFF2-40B4-BE49-F238E27FC236}">
                <a16:creationId xmlns:a16="http://schemas.microsoft.com/office/drawing/2014/main" xmlns="" id="{05D42D64-334D-492B-95D9-AA4C41DA6A5B}"/>
              </a:ext>
            </a:extLst>
          </p:cNvPr>
          <p:cNvSpPr/>
          <p:nvPr/>
        </p:nvSpPr>
        <p:spPr bwMode="auto">
          <a:xfrm>
            <a:off x="1851918" y="2290194"/>
            <a:ext cx="1415081" cy="2983806"/>
          </a:xfrm>
          <a:prstGeom prst="rect">
            <a:avLst/>
          </a:prstGeom>
          <a:noFill/>
          <a:ln w="76200" cap="flat" cmpd="sng" algn="ctr">
            <a:solidFill>
              <a:srgbClr val="FF0000"/>
            </a:solidFill>
            <a:prstDash val="sysDash"/>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xmlns="" id="{18CFC1F8-C518-45B9-A467-E0484D9FC44D}"/>
              </a:ext>
            </a:extLst>
          </p:cNvPr>
          <p:cNvSpPr/>
          <p:nvPr/>
        </p:nvSpPr>
        <p:spPr bwMode="auto">
          <a:xfrm>
            <a:off x="6535594" y="5201539"/>
            <a:ext cx="756487" cy="252461"/>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79860431"/>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xmlns="" id="{54FC49C5-42AE-4330-AA79-44AB5F92A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14</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0-1. </a:t>
            </a:r>
            <a:r>
              <a:rPr lang="ja-JP" altLang="en-US" b="0" kern="0" dirty="0">
                <a:solidFill>
                  <a:prstClr val="black"/>
                </a:solidFill>
                <a:latin typeface="Meiryo UI"/>
                <a:ea typeface="Meiryo UI"/>
              </a:rPr>
              <a:t>職員登録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内容を確認して「登録する」ボタンを押下します</a:t>
            </a:r>
          </a:p>
        </p:txBody>
      </p:sp>
      <p:sp>
        <p:nvSpPr>
          <p:cNvPr id="11" name="正方形/長方形 10">
            <a:extLst>
              <a:ext uri="{FF2B5EF4-FFF2-40B4-BE49-F238E27FC236}">
                <a16:creationId xmlns:a16="http://schemas.microsoft.com/office/drawing/2014/main" xmlns="" id="{05D42D64-334D-492B-95D9-AA4C41DA6A5B}"/>
              </a:ext>
            </a:extLst>
          </p:cNvPr>
          <p:cNvSpPr/>
          <p:nvPr/>
        </p:nvSpPr>
        <p:spPr bwMode="auto">
          <a:xfrm>
            <a:off x="1857600" y="1764000"/>
            <a:ext cx="3974400" cy="3060000"/>
          </a:xfrm>
          <a:prstGeom prst="rect">
            <a:avLst/>
          </a:prstGeom>
          <a:noFill/>
          <a:ln w="76200" cap="flat" cmpd="sng" algn="ctr">
            <a:solidFill>
              <a:srgbClr val="FF0000"/>
            </a:solidFill>
            <a:prstDash val="sysDash"/>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a:extLst>
              <a:ext uri="{FF2B5EF4-FFF2-40B4-BE49-F238E27FC236}">
                <a16:creationId xmlns:a16="http://schemas.microsoft.com/office/drawing/2014/main" xmlns="" id="{812BEB24-1B75-4FA9-B55F-FCF5C9AFDFBD}"/>
              </a:ext>
            </a:extLst>
          </p:cNvPr>
          <p:cNvSpPr/>
          <p:nvPr/>
        </p:nvSpPr>
        <p:spPr bwMode="auto">
          <a:xfrm>
            <a:off x="6597000" y="4869000"/>
            <a:ext cx="666487" cy="252461"/>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63792046"/>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18C9EC6F-C97B-44D8-8AE4-BE3B566F6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15</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0-2. </a:t>
            </a:r>
            <a:r>
              <a:rPr lang="ja-JP" altLang="en-US" b="0" kern="0" dirty="0">
                <a:solidFill>
                  <a:prstClr val="black"/>
                </a:solidFill>
                <a:latin typeface="Meiryo UI"/>
                <a:ea typeface="Meiryo UI"/>
              </a:rPr>
              <a:t>ユーザー登録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ユーザー情報を押下します</a:t>
            </a:r>
          </a:p>
        </p:txBody>
      </p:sp>
      <p:sp>
        <p:nvSpPr>
          <p:cNvPr id="13" name="正方形/長方形 12">
            <a:extLst>
              <a:ext uri="{FF2B5EF4-FFF2-40B4-BE49-F238E27FC236}">
                <a16:creationId xmlns:a16="http://schemas.microsoft.com/office/drawing/2014/main" xmlns="" id="{812BEB24-1B75-4FA9-B55F-FCF5C9AFDFBD}"/>
              </a:ext>
            </a:extLst>
          </p:cNvPr>
          <p:cNvSpPr/>
          <p:nvPr/>
        </p:nvSpPr>
        <p:spPr bwMode="auto">
          <a:xfrm>
            <a:off x="3267001" y="2079000"/>
            <a:ext cx="585000" cy="252461"/>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68626998"/>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D515892B-753F-4425-BAEC-E4E0218F2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16</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0-2. </a:t>
            </a:r>
            <a:r>
              <a:rPr lang="ja-JP" altLang="en-US" b="0" kern="0" dirty="0">
                <a:solidFill>
                  <a:prstClr val="black"/>
                </a:solidFill>
                <a:latin typeface="Meiryo UI"/>
                <a:ea typeface="Meiryo UI"/>
              </a:rPr>
              <a:t>ユーザー登録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該当職員様名の右にある「新規設定」を押下します</a:t>
            </a:r>
          </a:p>
        </p:txBody>
      </p:sp>
      <p:sp>
        <p:nvSpPr>
          <p:cNvPr id="6" name="正方形/長方形 5">
            <a:extLst>
              <a:ext uri="{FF2B5EF4-FFF2-40B4-BE49-F238E27FC236}">
                <a16:creationId xmlns:a16="http://schemas.microsoft.com/office/drawing/2014/main" xmlns="" id="{5AE19B84-44B0-4396-8568-142F63E3AD55}"/>
              </a:ext>
            </a:extLst>
          </p:cNvPr>
          <p:cNvSpPr/>
          <p:nvPr/>
        </p:nvSpPr>
        <p:spPr>
          <a:xfrm>
            <a:off x="1917000" y="1687195"/>
            <a:ext cx="5310000" cy="104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xmlns="" id="{E0AD8021-845A-4986-8A61-9B1F131AABDD}"/>
              </a:ext>
            </a:extLst>
          </p:cNvPr>
          <p:cNvSpPr/>
          <p:nvPr/>
        </p:nvSpPr>
        <p:spPr>
          <a:xfrm>
            <a:off x="1917000" y="2874095"/>
            <a:ext cx="5310000" cy="27149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xmlns="" id="{812BEB24-1B75-4FA9-B55F-FCF5C9AFDFBD}"/>
              </a:ext>
            </a:extLst>
          </p:cNvPr>
          <p:cNvSpPr/>
          <p:nvPr/>
        </p:nvSpPr>
        <p:spPr bwMode="auto">
          <a:xfrm>
            <a:off x="6327000" y="2709001"/>
            <a:ext cx="585000" cy="180000"/>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54182764"/>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165F26DC-F8F5-40EC-9C04-F8165BC8A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17</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0-2. </a:t>
            </a:r>
            <a:r>
              <a:rPr lang="ja-JP" altLang="en-US" b="0" kern="0" dirty="0">
                <a:solidFill>
                  <a:prstClr val="black"/>
                </a:solidFill>
                <a:latin typeface="Meiryo UI"/>
                <a:ea typeface="Meiryo UI"/>
              </a:rPr>
              <a:t>ユーザー登録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ユーザー</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・パスワードを入力し「次へ」を押下します</a:t>
            </a:r>
          </a:p>
        </p:txBody>
      </p:sp>
      <p:sp>
        <p:nvSpPr>
          <p:cNvPr id="13" name="正方形/長方形 12">
            <a:extLst>
              <a:ext uri="{FF2B5EF4-FFF2-40B4-BE49-F238E27FC236}">
                <a16:creationId xmlns:a16="http://schemas.microsoft.com/office/drawing/2014/main" xmlns="" id="{812BEB24-1B75-4FA9-B55F-FCF5C9AFDFBD}"/>
              </a:ext>
            </a:extLst>
          </p:cNvPr>
          <p:cNvSpPr/>
          <p:nvPr/>
        </p:nvSpPr>
        <p:spPr bwMode="auto">
          <a:xfrm>
            <a:off x="6552000" y="4689000"/>
            <a:ext cx="720000" cy="252461"/>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a:extLst>
              <a:ext uri="{FF2B5EF4-FFF2-40B4-BE49-F238E27FC236}">
                <a16:creationId xmlns:a16="http://schemas.microsoft.com/office/drawing/2014/main" xmlns="" id="{51DF6820-0C70-44D9-96C8-04B33511060A}"/>
              </a:ext>
            </a:extLst>
          </p:cNvPr>
          <p:cNvSpPr/>
          <p:nvPr/>
        </p:nvSpPr>
        <p:spPr bwMode="auto">
          <a:xfrm>
            <a:off x="1872000" y="3249000"/>
            <a:ext cx="3960000" cy="1440000"/>
          </a:xfrm>
          <a:prstGeom prst="rect">
            <a:avLst/>
          </a:prstGeom>
          <a:noFill/>
          <a:ln w="76200" cap="flat" cmpd="sng" algn="ctr">
            <a:solidFill>
              <a:srgbClr val="FF0000"/>
            </a:solidFill>
            <a:prstDash val="sysDash"/>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2162250"/>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D6DF6940-E1A1-4360-95DA-25B1BAE23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18</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0-2. </a:t>
            </a:r>
            <a:r>
              <a:rPr lang="ja-JP" altLang="en-US" b="0" kern="0" dirty="0">
                <a:solidFill>
                  <a:prstClr val="black"/>
                </a:solidFill>
                <a:latin typeface="Meiryo UI"/>
                <a:ea typeface="Meiryo UI"/>
              </a:rPr>
              <a:t>ユーザー登録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該当職員様に付与したい権限を設定します（あとから変更できます）</a:t>
            </a:r>
          </a:p>
        </p:txBody>
      </p:sp>
      <p:sp>
        <p:nvSpPr>
          <p:cNvPr id="9" name="正方形/長方形 8">
            <a:extLst>
              <a:ext uri="{FF2B5EF4-FFF2-40B4-BE49-F238E27FC236}">
                <a16:creationId xmlns:a16="http://schemas.microsoft.com/office/drawing/2014/main" xmlns="" id="{51DF6820-0C70-44D9-96C8-04B33511060A}"/>
              </a:ext>
            </a:extLst>
          </p:cNvPr>
          <p:cNvSpPr/>
          <p:nvPr/>
        </p:nvSpPr>
        <p:spPr bwMode="auto">
          <a:xfrm>
            <a:off x="1872000" y="3474000"/>
            <a:ext cx="3960000" cy="2115000"/>
          </a:xfrm>
          <a:prstGeom prst="rect">
            <a:avLst/>
          </a:prstGeom>
          <a:noFill/>
          <a:ln w="76200" cap="flat" cmpd="sng" algn="ctr">
            <a:solidFill>
              <a:srgbClr val="FF0000"/>
            </a:solidFill>
            <a:prstDash val="sysDash"/>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矢印コネクタ 6">
            <a:extLst>
              <a:ext uri="{FF2B5EF4-FFF2-40B4-BE49-F238E27FC236}">
                <a16:creationId xmlns:a16="http://schemas.microsoft.com/office/drawing/2014/main" xmlns="" id="{4CCB77AE-5CAA-47A1-B9B6-9D644CC293BD}"/>
              </a:ext>
            </a:extLst>
          </p:cNvPr>
          <p:cNvCxnSpPr/>
          <p:nvPr/>
        </p:nvCxnSpPr>
        <p:spPr>
          <a:xfrm>
            <a:off x="6597000" y="3204000"/>
            <a:ext cx="0" cy="2520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409378"/>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74354A0-EE73-4FFC-B401-5E1EF33E3A4A}"/>
              </a:ext>
            </a:extLst>
          </p:cNvPr>
          <p:cNvSpPr>
            <a:spLocks noGrp="1"/>
          </p:cNvSpPr>
          <p:nvPr>
            <p:ph type="title"/>
          </p:nvPr>
        </p:nvSpPr>
        <p:spPr>
          <a:xfrm>
            <a:off x="428625" y="846138"/>
            <a:ext cx="8229600" cy="1143000"/>
          </a:xfrm>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xmlns="" id="{43A43E38-0703-4009-B8CF-9B0F5F2CA84D}"/>
              </a:ext>
            </a:extLst>
          </p:cNvPr>
          <p:cNvSpPr>
            <a:spLocks noGrp="1"/>
          </p:cNvSpPr>
          <p:nvPr>
            <p:ph idx="1"/>
          </p:nvPr>
        </p:nvSpPr>
        <p:spPr>
          <a:xfrm>
            <a:off x="685800" y="1808999"/>
            <a:ext cx="6676200" cy="4683125"/>
          </a:xfrm>
        </p:spPr>
        <p:txBody>
          <a:bodyPr/>
          <a:lstStyle/>
          <a:p>
            <a:r>
              <a:rPr kumimoji="1" lang="ja-JP" altLang="en-US" dirty="0" smtClean="0"/>
              <a:t>職員登録</a:t>
            </a:r>
            <a:endParaRPr kumimoji="1" lang="en-US" altLang="ja-JP" dirty="0" smtClean="0"/>
          </a:p>
          <a:p>
            <a:r>
              <a:rPr kumimoji="1" lang="ja-JP" altLang="en-US" dirty="0" smtClean="0"/>
              <a:t>予定</a:t>
            </a:r>
            <a:r>
              <a:rPr kumimoji="1" lang="ja-JP" altLang="en-US" dirty="0"/>
              <a:t>登録</a:t>
            </a:r>
            <a:endParaRPr kumimoji="1" lang="en-US" altLang="ja-JP" dirty="0"/>
          </a:p>
          <a:p>
            <a:r>
              <a:rPr lang="ja-JP" altLang="en-US" dirty="0"/>
              <a:t>タブレット記録</a:t>
            </a:r>
            <a:endParaRPr lang="en-US" altLang="ja-JP" dirty="0"/>
          </a:p>
          <a:p>
            <a:r>
              <a:rPr lang="ja-JP" altLang="en-US" dirty="0"/>
              <a:t>完了報告</a:t>
            </a:r>
            <a:endParaRPr lang="en-US" altLang="ja-JP" dirty="0"/>
          </a:p>
          <a:p>
            <a:r>
              <a:rPr lang="ja-JP" altLang="en-US" dirty="0"/>
              <a:t>実績の修正</a:t>
            </a:r>
            <a:endParaRPr lang="en-US" altLang="ja-JP" dirty="0"/>
          </a:p>
          <a:p>
            <a:r>
              <a:rPr lang="ja-JP" altLang="en-US" dirty="0"/>
              <a:t>最終完了報告</a:t>
            </a:r>
            <a:endParaRPr lang="en-US" altLang="ja-JP" dirty="0"/>
          </a:p>
          <a:p>
            <a:r>
              <a:rPr lang="ja-JP" altLang="en-US" dirty="0"/>
              <a:t>お役立ちリンクのご案内</a:t>
            </a:r>
            <a:endParaRPr lang="en-US" altLang="ja-JP" dirty="0"/>
          </a:p>
          <a:p>
            <a:endParaRPr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xmlns="" id="{ADA94AA8-EE36-4942-8FBC-7E691CB57A42}"/>
              </a:ext>
            </a:extLst>
          </p:cNvPr>
          <p:cNvSpPr>
            <a:spLocks noGrp="1"/>
          </p:cNvSpPr>
          <p:nvPr>
            <p:ph type="sldNum" sz="quarter" idx="10"/>
          </p:nvPr>
        </p:nvSpPr>
        <p:spPr/>
        <p:txBody>
          <a:bodyPr/>
          <a:lstStyle/>
          <a:p>
            <a:pPr>
              <a:defRPr/>
            </a:pPr>
            <a:fld id="{B81AE98B-5BD0-4A5F-9EAF-A1BE28FFAF53}" type="slidenum">
              <a:rPr lang="ja-JP" altLang="en-US" smtClean="0">
                <a:solidFill>
                  <a:schemeClr val="tx1"/>
                </a:solidFill>
              </a:rPr>
              <a:pPr>
                <a:defRPr/>
              </a:pPr>
              <a:t>1</a:t>
            </a:fld>
            <a:endParaRPr lang="en-US" altLang="ja-JP" dirty="0">
              <a:solidFill>
                <a:schemeClr val="tx1"/>
              </a:solidFill>
            </a:endParaRPr>
          </a:p>
        </p:txBody>
      </p:sp>
      <p:sp>
        <p:nvSpPr>
          <p:cNvPr id="5" name="コンテンツ プレースホルダー 2">
            <a:extLst>
              <a:ext uri="{FF2B5EF4-FFF2-40B4-BE49-F238E27FC236}">
                <a16:creationId xmlns:a16="http://schemas.microsoft.com/office/drawing/2014/main" xmlns="" id="{3EE55E4E-164E-43F6-BD3A-0C5543461A5C}"/>
              </a:ext>
            </a:extLst>
          </p:cNvPr>
          <p:cNvSpPr txBox="1">
            <a:spLocks/>
          </p:cNvSpPr>
          <p:nvPr/>
        </p:nvSpPr>
        <p:spPr bwMode="auto">
          <a:xfrm>
            <a:off x="5832000" y="1809000"/>
            <a:ext cx="2970688" cy="4683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Char char="–"/>
              <a:defRPr kumimoji="1" sz="28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eiryo UI" pitchFamily="50" charset="-128"/>
                <a:ea typeface="Meiryo UI" pitchFamily="50" charset="-128"/>
                <a:cs typeface="Meiryo UI"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pPr>
            <a:r>
              <a:rPr lang="en-US" altLang="ja-JP" kern="0" dirty="0" smtClean="0"/>
              <a:t>P.</a:t>
            </a:r>
            <a:r>
              <a:rPr lang="ja-JP" altLang="en-US" kern="0" dirty="0" smtClean="0"/>
              <a:t>２</a:t>
            </a:r>
            <a:endParaRPr lang="en-US" altLang="ja-JP" kern="0" dirty="0" smtClean="0"/>
          </a:p>
          <a:p>
            <a:pPr marL="0" indent="0">
              <a:buNone/>
            </a:pPr>
            <a:r>
              <a:rPr lang="en-US" altLang="ja-JP" kern="0" dirty="0" smtClean="0"/>
              <a:t>P.23</a:t>
            </a:r>
            <a:endParaRPr lang="en-US" altLang="ja-JP" kern="0" dirty="0"/>
          </a:p>
          <a:p>
            <a:pPr marL="0" indent="0">
              <a:buNone/>
            </a:pPr>
            <a:r>
              <a:rPr lang="en-US" altLang="ja-JP" kern="0" dirty="0"/>
              <a:t>P.34</a:t>
            </a:r>
          </a:p>
          <a:p>
            <a:pPr marL="0" indent="0">
              <a:buNone/>
            </a:pPr>
            <a:r>
              <a:rPr lang="en-US" altLang="ja-JP" kern="0" dirty="0"/>
              <a:t>P.49</a:t>
            </a:r>
          </a:p>
          <a:p>
            <a:pPr marL="0" indent="0">
              <a:buNone/>
            </a:pPr>
            <a:r>
              <a:rPr lang="en-US" altLang="ja-JP" kern="0" dirty="0"/>
              <a:t>P.60</a:t>
            </a:r>
          </a:p>
          <a:p>
            <a:pPr marL="0" indent="0">
              <a:buNone/>
            </a:pPr>
            <a:r>
              <a:rPr lang="en-US" altLang="ja-JP" kern="0" dirty="0"/>
              <a:t>P.62</a:t>
            </a:r>
          </a:p>
          <a:p>
            <a:pPr marL="0" indent="0">
              <a:buNone/>
            </a:pPr>
            <a:r>
              <a:rPr lang="en-US" altLang="ja-JP" kern="0" dirty="0"/>
              <a:t>P.64</a:t>
            </a:r>
          </a:p>
          <a:p>
            <a:endParaRPr lang="ja-JP" altLang="en-US" kern="0" dirty="0"/>
          </a:p>
        </p:txBody>
      </p:sp>
    </p:spTree>
    <p:extLst>
      <p:ext uri="{BB962C8B-B14F-4D97-AF65-F5344CB8AC3E}">
        <p14:creationId xmlns:p14="http://schemas.microsoft.com/office/powerpoint/2010/main" val="653345608"/>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3" name="laser.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7091C0A0-AB75-401B-888A-E91CB010C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19</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0-2. </a:t>
            </a:r>
            <a:r>
              <a:rPr lang="ja-JP" altLang="en-US" b="0" kern="0" dirty="0">
                <a:solidFill>
                  <a:prstClr val="black"/>
                </a:solidFill>
                <a:latin typeface="Meiryo UI"/>
                <a:ea typeface="Meiryo UI"/>
              </a:rPr>
              <a:t>ユーザー登録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該当職員様に付与したい権限を設定し、「確認画面へ」を押下します</a:t>
            </a:r>
          </a:p>
        </p:txBody>
      </p:sp>
      <p:sp>
        <p:nvSpPr>
          <p:cNvPr id="9" name="正方形/長方形 8">
            <a:extLst>
              <a:ext uri="{FF2B5EF4-FFF2-40B4-BE49-F238E27FC236}">
                <a16:creationId xmlns:a16="http://schemas.microsoft.com/office/drawing/2014/main" xmlns="" id="{51DF6820-0C70-44D9-96C8-04B33511060A}"/>
              </a:ext>
            </a:extLst>
          </p:cNvPr>
          <p:cNvSpPr/>
          <p:nvPr/>
        </p:nvSpPr>
        <p:spPr bwMode="auto">
          <a:xfrm>
            <a:off x="1872000" y="1539000"/>
            <a:ext cx="3960000" cy="2115000"/>
          </a:xfrm>
          <a:prstGeom prst="rect">
            <a:avLst/>
          </a:prstGeom>
          <a:noFill/>
          <a:ln w="76200" cap="flat" cmpd="sng" algn="ctr">
            <a:solidFill>
              <a:srgbClr val="FF0000"/>
            </a:solidFill>
            <a:prstDash val="sysDash"/>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xmlns="" id="{3E2FD8CE-F4F1-45F1-8720-0511A411D075}"/>
              </a:ext>
            </a:extLst>
          </p:cNvPr>
          <p:cNvSpPr/>
          <p:nvPr/>
        </p:nvSpPr>
        <p:spPr bwMode="auto">
          <a:xfrm>
            <a:off x="6552000" y="3671539"/>
            <a:ext cx="720000" cy="252461"/>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71296183"/>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1F035556-1539-4B11-9E5D-D019CAA77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20</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0-2. </a:t>
            </a:r>
            <a:r>
              <a:rPr lang="ja-JP" altLang="en-US" b="0" kern="0" dirty="0">
                <a:solidFill>
                  <a:prstClr val="black"/>
                </a:solidFill>
                <a:latin typeface="Meiryo UI"/>
                <a:ea typeface="Meiryo UI"/>
              </a:rPr>
              <a:t>ユーザー登録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内容を確認し下へ移動します</a:t>
            </a:r>
          </a:p>
        </p:txBody>
      </p:sp>
      <p:sp>
        <p:nvSpPr>
          <p:cNvPr id="9" name="正方形/長方形 8">
            <a:extLst>
              <a:ext uri="{FF2B5EF4-FFF2-40B4-BE49-F238E27FC236}">
                <a16:creationId xmlns:a16="http://schemas.microsoft.com/office/drawing/2014/main" xmlns="" id="{51DF6820-0C70-44D9-96C8-04B33511060A}"/>
              </a:ext>
            </a:extLst>
          </p:cNvPr>
          <p:cNvSpPr/>
          <p:nvPr/>
        </p:nvSpPr>
        <p:spPr bwMode="auto">
          <a:xfrm>
            <a:off x="1872000" y="3474000"/>
            <a:ext cx="3960000" cy="2115000"/>
          </a:xfrm>
          <a:prstGeom prst="rect">
            <a:avLst/>
          </a:prstGeom>
          <a:noFill/>
          <a:ln w="76200" cap="flat" cmpd="sng" algn="ctr">
            <a:solidFill>
              <a:srgbClr val="FF0000"/>
            </a:solidFill>
            <a:prstDash val="sysDash"/>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矢印コネクタ 6">
            <a:extLst>
              <a:ext uri="{FF2B5EF4-FFF2-40B4-BE49-F238E27FC236}">
                <a16:creationId xmlns:a16="http://schemas.microsoft.com/office/drawing/2014/main" xmlns="" id="{4CCB77AE-5CAA-47A1-B9B6-9D644CC293BD}"/>
              </a:ext>
            </a:extLst>
          </p:cNvPr>
          <p:cNvCxnSpPr/>
          <p:nvPr/>
        </p:nvCxnSpPr>
        <p:spPr>
          <a:xfrm>
            <a:off x="6597000" y="3204000"/>
            <a:ext cx="0" cy="2520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368536"/>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15C5B4B9-10A1-44FE-90BA-F1B043CD5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21</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0-2. </a:t>
            </a:r>
            <a:r>
              <a:rPr lang="ja-JP" altLang="en-US" b="0" kern="0" dirty="0">
                <a:solidFill>
                  <a:prstClr val="black"/>
                </a:solidFill>
                <a:latin typeface="Meiryo UI"/>
                <a:ea typeface="Meiryo UI"/>
              </a:rPr>
              <a:t>ユーザー登録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内容を確認し、「登録する」ボタンを押下します</a:t>
            </a:r>
          </a:p>
        </p:txBody>
      </p:sp>
      <p:sp>
        <p:nvSpPr>
          <p:cNvPr id="9" name="正方形/長方形 8">
            <a:extLst>
              <a:ext uri="{FF2B5EF4-FFF2-40B4-BE49-F238E27FC236}">
                <a16:creationId xmlns:a16="http://schemas.microsoft.com/office/drawing/2014/main" xmlns="" id="{51DF6820-0C70-44D9-96C8-04B33511060A}"/>
              </a:ext>
            </a:extLst>
          </p:cNvPr>
          <p:cNvSpPr/>
          <p:nvPr/>
        </p:nvSpPr>
        <p:spPr bwMode="auto">
          <a:xfrm>
            <a:off x="1872000" y="1539000"/>
            <a:ext cx="3960000" cy="2115000"/>
          </a:xfrm>
          <a:prstGeom prst="rect">
            <a:avLst/>
          </a:prstGeom>
          <a:noFill/>
          <a:ln w="76200" cap="flat" cmpd="sng" algn="ctr">
            <a:solidFill>
              <a:srgbClr val="FF0000"/>
            </a:solidFill>
            <a:prstDash val="sysDash"/>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xmlns="" id="{3E2FD8CE-F4F1-45F1-8720-0511A411D075}"/>
              </a:ext>
            </a:extLst>
          </p:cNvPr>
          <p:cNvSpPr/>
          <p:nvPr/>
        </p:nvSpPr>
        <p:spPr bwMode="auto">
          <a:xfrm>
            <a:off x="6552000" y="3671539"/>
            <a:ext cx="720000" cy="252461"/>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33272052"/>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xmlns="" id="{85110D2B-F5A9-4F39-A92B-B33079C3846E}"/>
              </a:ext>
            </a:extLst>
          </p:cNvPr>
          <p:cNvSpPr>
            <a:spLocks noGrp="1"/>
          </p:cNvSpPr>
          <p:nvPr>
            <p:ph idx="1"/>
          </p:nvPr>
        </p:nvSpPr>
        <p:spPr/>
        <p:txBody>
          <a:bodyPr/>
          <a:lstStyle/>
          <a:p>
            <a:r>
              <a:rPr kumimoji="1" lang="ja-JP" altLang="en-US" dirty="0"/>
              <a:t>初回時及び職員様ご入社時に、</a:t>
            </a:r>
            <a:r>
              <a:rPr kumimoji="1" lang="ja-JP" altLang="en-US" dirty="0" err="1"/>
              <a:t>お</a:t>
            </a:r>
            <a:r>
              <a:rPr kumimoji="1" lang="en-US" altLang="ja-JP" dirty="0"/>
              <a:t>1</a:t>
            </a:r>
            <a:r>
              <a:rPr kumimoji="1" lang="ja-JP" altLang="en-US" dirty="0"/>
              <a:t>人ずつの登録を行っていただきます</a:t>
            </a:r>
            <a:endParaRPr kumimoji="1" lang="en-US" altLang="ja-JP" dirty="0"/>
          </a:p>
          <a:p>
            <a:r>
              <a:rPr lang="ja-JP" altLang="en-US" dirty="0"/>
              <a:t>個人情報保護の観点から、必ず</a:t>
            </a:r>
            <a:r>
              <a:rPr lang="en-US" altLang="ja-JP" dirty="0"/>
              <a:t>1</a:t>
            </a:r>
            <a:r>
              <a:rPr lang="ja-JP" altLang="en-US" dirty="0"/>
              <a:t>ユーザー</a:t>
            </a:r>
            <a:r>
              <a:rPr lang="en-US" altLang="ja-JP" dirty="0"/>
              <a:t>1</a:t>
            </a:r>
            <a:r>
              <a:rPr lang="ja-JP" altLang="en-US" dirty="0"/>
              <a:t>アカウントで管理を行ってください</a:t>
            </a:r>
            <a:endParaRPr lang="en-US" altLang="ja-JP" dirty="0"/>
          </a:p>
          <a:p>
            <a:r>
              <a:rPr kumimoji="1" lang="ja-JP" altLang="en-US" dirty="0"/>
              <a:t>職員様退職時には、退職手続きを行うことで、退職後の情報漏洩を防ぐことができます</a:t>
            </a:r>
          </a:p>
        </p:txBody>
      </p:sp>
      <p:sp>
        <p:nvSpPr>
          <p:cNvPr id="2" name="スライド番号プレースホルダー 1">
            <a:extLst>
              <a:ext uri="{FF2B5EF4-FFF2-40B4-BE49-F238E27FC236}">
                <a16:creationId xmlns:a16="http://schemas.microsoft.com/office/drawing/2014/main" xmlns="" id="{F19951AE-C033-4FAB-9764-2B78DDEA534E}"/>
              </a:ext>
            </a:extLst>
          </p:cNvPr>
          <p:cNvSpPr>
            <a:spLocks noGrp="1"/>
          </p:cNvSpPr>
          <p:nvPr>
            <p:ph type="sldNum" sz="quarter" idx="10"/>
          </p:nvPr>
        </p:nvSpPr>
        <p:spPr/>
        <p:txBody>
          <a:bodyPr/>
          <a:lstStyle/>
          <a:p>
            <a:fld id="{7C1D0B36-E30F-4CD6-BA05-FCDA36F0A4CC}" type="slidenum">
              <a:rPr kumimoji="1" lang="ja-JP" altLang="en-US" smtClean="0"/>
              <a:t>22</a:t>
            </a:fld>
            <a:endParaRPr kumimoji="1" lang="ja-JP" altLang="en-US"/>
          </a:p>
        </p:txBody>
      </p:sp>
    </p:spTree>
    <p:extLst>
      <p:ext uri="{BB962C8B-B14F-4D97-AF65-F5344CB8AC3E}">
        <p14:creationId xmlns:p14="http://schemas.microsoft.com/office/powerpoint/2010/main" val="1235891685"/>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3" name="laser.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74AB8EE2-5E7E-40B5-BD53-A7AD570F6B30}"/>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23</a:t>
            </a:fld>
            <a:endParaRPr lang="en-US" altLang="ja-JP">
              <a:solidFill>
                <a:schemeClr val="tx1"/>
              </a:solidFill>
            </a:endParaRPr>
          </a:p>
        </p:txBody>
      </p:sp>
      <p:sp>
        <p:nvSpPr>
          <p:cNvPr id="3" name="テキスト ボックス 2">
            <a:extLst>
              <a:ext uri="{FF2B5EF4-FFF2-40B4-BE49-F238E27FC236}">
                <a16:creationId xmlns:a16="http://schemas.microsoft.com/office/drawing/2014/main" xmlns="" id="{E6DE37F3-4F68-4C62-AADF-1D823CE916FB}"/>
              </a:ext>
            </a:extLst>
          </p:cNvPr>
          <p:cNvSpPr txBox="1"/>
          <p:nvPr/>
        </p:nvSpPr>
        <p:spPr>
          <a:xfrm>
            <a:off x="3147182" y="3013501"/>
            <a:ext cx="2835000" cy="830997"/>
          </a:xfrm>
          <a:prstGeom prst="rect">
            <a:avLst/>
          </a:prstGeom>
          <a:noFill/>
          <a:ln>
            <a:noFill/>
          </a:ln>
        </p:spPr>
        <p:txBody>
          <a:bodyPr wrap="square" lIns="0" tIns="0" rIns="0" bIns="0" rtlCol="0">
            <a:spAutoFit/>
          </a:bodyPr>
          <a:lstStyle/>
          <a:p>
            <a:r>
              <a:rPr kumimoji="1" lang="ja-JP" altLang="en-US" sz="5400" dirty="0">
                <a:latin typeface="Meiryo UI" panose="020B0604030504040204" pitchFamily="50" charset="-128"/>
                <a:ea typeface="Meiryo UI" panose="020B0604030504040204" pitchFamily="50" charset="-128"/>
                <a:cs typeface="Meiryo UI" panose="020B0604030504040204" pitchFamily="50" charset="-128"/>
              </a:rPr>
              <a:t>予定登録</a:t>
            </a:r>
          </a:p>
        </p:txBody>
      </p:sp>
    </p:spTree>
    <p:extLst>
      <p:ext uri="{BB962C8B-B14F-4D97-AF65-F5344CB8AC3E}">
        <p14:creationId xmlns:p14="http://schemas.microsoft.com/office/powerpoint/2010/main" val="4222552911"/>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3" name="laser.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24</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1.</a:t>
            </a:r>
            <a:r>
              <a:rPr lang="ja-JP" altLang="en-US" b="0" kern="0" dirty="0">
                <a:solidFill>
                  <a:prstClr val="black"/>
                </a:solidFill>
                <a:latin typeface="Meiryo UI"/>
                <a:ea typeface="Meiryo UI"/>
              </a:rPr>
              <a:t>予定登録　（加盟店様）</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830997"/>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レセプト＞予定・実績管理＞利用者別予実登録＞利用者選択</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ctr">
              <a:spcBef>
                <a:spcPts val="0"/>
              </a:spcBef>
              <a:spcAft>
                <a:spcPts val="0"/>
              </a:spcAft>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提供票をもとに</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から予定の登録を行います。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xmlns="" id="{6EA7EF51-ADA7-424C-807E-C397AACA4B07}"/>
              </a:ext>
            </a:extLst>
          </p:cNvPr>
          <p:cNvPicPr>
            <a:picLocks noChangeAspect="1"/>
          </p:cNvPicPr>
          <p:nvPr/>
        </p:nvPicPr>
        <p:blipFill>
          <a:blip r:embed="rId4"/>
          <a:stretch>
            <a:fillRect/>
          </a:stretch>
        </p:blipFill>
        <p:spPr>
          <a:xfrm>
            <a:off x="186886" y="1625990"/>
            <a:ext cx="7985564" cy="4553324"/>
          </a:xfrm>
          <a:prstGeom prst="rect">
            <a:avLst/>
          </a:prstGeom>
          <a:ln>
            <a:solidFill>
              <a:schemeClr val="tx1"/>
            </a:solidFill>
          </a:ln>
        </p:spPr>
      </p:pic>
      <p:sp>
        <p:nvSpPr>
          <p:cNvPr id="6" name="正方形/長方形 5">
            <a:extLst>
              <a:ext uri="{FF2B5EF4-FFF2-40B4-BE49-F238E27FC236}">
                <a16:creationId xmlns:a16="http://schemas.microsoft.com/office/drawing/2014/main" xmlns="" id="{E69002EC-05F0-43E8-9BCE-F4B7B4D0E2A6}"/>
              </a:ext>
            </a:extLst>
          </p:cNvPr>
          <p:cNvSpPr/>
          <p:nvPr/>
        </p:nvSpPr>
        <p:spPr bwMode="auto">
          <a:xfrm>
            <a:off x="2794500" y="3249000"/>
            <a:ext cx="5625000" cy="585001"/>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3" name="吹き出し: 角を丸めた四角形 2">
            <a:extLst>
              <a:ext uri="{FF2B5EF4-FFF2-40B4-BE49-F238E27FC236}">
                <a16:creationId xmlns:a16="http://schemas.microsoft.com/office/drawing/2014/main" xmlns="" id="{B53313DD-9705-4A39-AA51-BC1A111C3CE7}"/>
              </a:ext>
            </a:extLst>
          </p:cNvPr>
          <p:cNvSpPr/>
          <p:nvPr/>
        </p:nvSpPr>
        <p:spPr>
          <a:xfrm>
            <a:off x="1827000" y="4140590"/>
            <a:ext cx="3780000" cy="585000"/>
          </a:xfrm>
          <a:prstGeom prst="wedgeRoundRectCallout">
            <a:avLst>
              <a:gd name="adj1" fmla="val 21593"/>
              <a:gd name="adj2" fmla="val -100213"/>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ja-JP" altLang="en-US" b="1" dirty="0">
                <a:latin typeface="Meiryo UI" panose="020B0604030504040204" pitchFamily="50" charset="-128"/>
                <a:ea typeface="Meiryo UI" panose="020B0604030504040204" pitchFamily="50" charset="-128"/>
              </a:rPr>
              <a:t>提供票をもとにサービス利用予定のあるところに</a:t>
            </a:r>
            <a:endParaRPr lang="en-US" altLang="ja-JP" b="1" dirty="0">
              <a:latin typeface="Meiryo UI" panose="020B0604030504040204" pitchFamily="50" charset="-128"/>
              <a:ea typeface="Meiryo UI" panose="020B0604030504040204" pitchFamily="50" charset="-128"/>
            </a:endParaRPr>
          </a:p>
          <a:p>
            <a:pPr algn="ctr"/>
            <a:r>
              <a:rPr lang="en-US" altLang="ja-JP" b="1" dirty="0">
                <a:latin typeface="Meiryo UI" panose="020B0604030504040204" pitchFamily="50" charset="-128"/>
                <a:ea typeface="Meiryo UI" panose="020B0604030504040204" pitchFamily="50" charset="-128"/>
              </a:rPr>
              <a:t>『1』</a:t>
            </a:r>
            <a:r>
              <a:rPr lang="ja-JP" altLang="en-US" b="1" dirty="0">
                <a:latin typeface="Meiryo UI" panose="020B0604030504040204" pitchFamily="50" charset="-128"/>
                <a:ea typeface="Meiryo UI" panose="020B0604030504040204" pitchFamily="50" charset="-128"/>
              </a:rPr>
              <a:t>を立てます。</a:t>
            </a:r>
            <a:endParaRPr kumimoji="1"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6951643"/>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25</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1.</a:t>
            </a:r>
            <a:r>
              <a:rPr lang="ja-JP" altLang="en-US" b="0" kern="0" dirty="0">
                <a:solidFill>
                  <a:prstClr val="black"/>
                </a:solidFill>
                <a:latin typeface="Meiryo UI"/>
                <a:ea typeface="Meiryo UI"/>
              </a:rPr>
              <a:t>予定登録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TOP</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画面からレセプトをクリックします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5" name="図 34">
            <a:extLst>
              <a:ext uri="{FF2B5EF4-FFF2-40B4-BE49-F238E27FC236}">
                <a16:creationId xmlns:a16="http://schemas.microsoft.com/office/drawing/2014/main" xmlns="" id="{C50342BF-BC04-40ED-8460-57E3E7AD43E2}"/>
              </a:ext>
            </a:extLst>
          </p:cNvPr>
          <p:cNvPicPr>
            <a:picLocks noChangeAspect="1"/>
          </p:cNvPicPr>
          <p:nvPr/>
        </p:nvPicPr>
        <p:blipFill rotWithShape="1">
          <a:blip r:embed="rId4"/>
          <a:srcRect r="2310"/>
          <a:stretch/>
        </p:blipFill>
        <p:spPr>
          <a:xfrm>
            <a:off x="162000" y="1529691"/>
            <a:ext cx="8791452" cy="3960000"/>
          </a:xfrm>
          <a:prstGeom prst="rect">
            <a:avLst/>
          </a:prstGeom>
          <a:ln>
            <a:solidFill>
              <a:schemeClr val="tx1"/>
            </a:solidFill>
          </a:ln>
        </p:spPr>
      </p:pic>
      <p:sp>
        <p:nvSpPr>
          <p:cNvPr id="36" name="正方形/長方形 35">
            <a:extLst>
              <a:ext uri="{FF2B5EF4-FFF2-40B4-BE49-F238E27FC236}">
                <a16:creationId xmlns:a16="http://schemas.microsoft.com/office/drawing/2014/main" xmlns="" id="{CAADB637-BD79-403B-9DDD-F7128607BD48}"/>
              </a:ext>
            </a:extLst>
          </p:cNvPr>
          <p:cNvSpPr/>
          <p:nvPr/>
        </p:nvSpPr>
        <p:spPr bwMode="auto">
          <a:xfrm>
            <a:off x="1818000" y="2012616"/>
            <a:ext cx="2178000" cy="471384"/>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43297045"/>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26</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1.</a:t>
            </a:r>
            <a:r>
              <a:rPr lang="ja-JP" altLang="en-US" b="0" kern="0" dirty="0">
                <a:solidFill>
                  <a:prstClr val="black"/>
                </a:solidFill>
                <a:latin typeface="Meiryo UI"/>
                <a:ea typeface="Meiryo UI"/>
              </a:rPr>
              <a:t>予定登録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事業所をクリックします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a:extLst>
              <a:ext uri="{FF2B5EF4-FFF2-40B4-BE49-F238E27FC236}">
                <a16:creationId xmlns:a16="http://schemas.microsoft.com/office/drawing/2014/main" xmlns="" id="{C9F06058-A3F4-42DE-86A8-548A5A3B47C7}"/>
              </a:ext>
            </a:extLst>
          </p:cNvPr>
          <p:cNvPicPr>
            <a:picLocks noChangeAspect="1"/>
          </p:cNvPicPr>
          <p:nvPr/>
        </p:nvPicPr>
        <p:blipFill>
          <a:blip r:embed="rId4"/>
          <a:stretch>
            <a:fillRect/>
          </a:stretch>
        </p:blipFill>
        <p:spPr>
          <a:xfrm>
            <a:off x="316820" y="1317742"/>
            <a:ext cx="8588422" cy="4774906"/>
          </a:xfrm>
          <a:prstGeom prst="rect">
            <a:avLst/>
          </a:prstGeom>
          <a:ln>
            <a:solidFill>
              <a:schemeClr val="tx1"/>
            </a:solidFill>
          </a:ln>
        </p:spPr>
      </p:pic>
      <p:sp>
        <p:nvSpPr>
          <p:cNvPr id="8" name="正方形/長方形 7">
            <a:extLst>
              <a:ext uri="{FF2B5EF4-FFF2-40B4-BE49-F238E27FC236}">
                <a16:creationId xmlns:a16="http://schemas.microsoft.com/office/drawing/2014/main" xmlns="" id="{B0578F2B-632E-426B-8279-C7294D543FE0}"/>
              </a:ext>
            </a:extLst>
          </p:cNvPr>
          <p:cNvSpPr/>
          <p:nvPr/>
        </p:nvSpPr>
        <p:spPr bwMode="auto">
          <a:xfrm>
            <a:off x="521620" y="5058337"/>
            <a:ext cx="1607356" cy="239580"/>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39610767"/>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27</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1.</a:t>
            </a:r>
            <a:r>
              <a:rPr lang="ja-JP" altLang="en-US" b="0" kern="0" dirty="0">
                <a:solidFill>
                  <a:prstClr val="black"/>
                </a:solidFill>
                <a:latin typeface="Meiryo UI"/>
                <a:ea typeface="Meiryo UI"/>
              </a:rPr>
              <a:t>予定登録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利用者別予実登録をクリックします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a:extLst>
              <a:ext uri="{FF2B5EF4-FFF2-40B4-BE49-F238E27FC236}">
                <a16:creationId xmlns:a16="http://schemas.microsoft.com/office/drawing/2014/main" xmlns="" id="{FBB26793-3963-4BF3-9C7C-95D880C9C947}"/>
              </a:ext>
            </a:extLst>
          </p:cNvPr>
          <p:cNvPicPr>
            <a:picLocks noChangeAspect="1"/>
          </p:cNvPicPr>
          <p:nvPr/>
        </p:nvPicPr>
        <p:blipFill>
          <a:blip r:embed="rId4"/>
          <a:stretch>
            <a:fillRect/>
          </a:stretch>
        </p:blipFill>
        <p:spPr>
          <a:xfrm>
            <a:off x="432000" y="1397303"/>
            <a:ext cx="8417727" cy="4684309"/>
          </a:xfrm>
          <a:prstGeom prst="rect">
            <a:avLst/>
          </a:prstGeom>
          <a:ln>
            <a:solidFill>
              <a:schemeClr val="tx1"/>
            </a:solidFill>
          </a:ln>
        </p:spPr>
      </p:pic>
      <p:sp>
        <p:nvSpPr>
          <p:cNvPr id="6" name="正方形/長方形 5">
            <a:extLst>
              <a:ext uri="{FF2B5EF4-FFF2-40B4-BE49-F238E27FC236}">
                <a16:creationId xmlns:a16="http://schemas.microsoft.com/office/drawing/2014/main" xmlns="" id="{FD512660-8CED-4D61-8C16-C0737C670483}"/>
              </a:ext>
            </a:extLst>
          </p:cNvPr>
          <p:cNvSpPr/>
          <p:nvPr/>
        </p:nvSpPr>
        <p:spPr bwMode="auto">
          <a:xfrm>
            <a:off x="2718000" y="2214000"/>
            <a:ext cx="1089000" cy="245885"/>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97409005"/>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28</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1.</a:t>
            </a:r>
            <a:r>
              <a:rPr lang="ja-JP" altLang="en-US" b="0" kern="0" dirty="0">
                <a:solidFill>
                  <a:prstClr val="black"/>
                </a:solidFill>
                <a:latin typeface="Meiryo UI"/>
                <a:ea typeface="Meiryo UI"/>
              </a:rPr>
              <a:t>予定登録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サービス提供月を選択します　（デフォルトでは当月が表示されます）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a:extLst>
              <a:ext uri="{FF2B5EF4-FFF2-40B4-BE49-F238E27FC236}">
                <a16:creationId xmlns:a16="http://schemas.microsoft.com/office/drawing/2014/main" xmlns="" id="{BF758ACB-14F7-4F69-91FF-B457F956A867}"/>
              </a:ext>
            </a:extLst>
          </p:cNvPr>
          <p:cNvPicPr>
            <a:picLocks noChangeAspect="1"/>
          </p:cNvPicPr>
          <p:nvPr/>
        </p:nvPicPr>
        <p:blipFill>
          <a:blip r:embed="rId4"/>
          <a:stretch>
            <a:fillRect/>
          </a:stretch>
        </p:blipFill>
        <p:spPr>
          <a:xfrm>
            <a:off x="354065" y="1610734"/>
            <a:ext cx="8473434" cy="3895643"/>
          </a:xfrm>
          <a:prstGeom prst="rect">
            <a:avLst/>
          </a:prstGeom>
          <a:ln>
            <a:solidFill>
              <a:schemeClr val="tx1"/>
            </a:solidFill>
          </a:ln>
        </p:spPr>
      </p:pic>
      <p:sp>
        <p:nvSpPr>
          <p:cNvPr id="6" name="正方形/長方形 5">
            <a:extLst>
              <a:ext uri="{FF2B5EF4-FFF2-40B4-BE49-F238E27FC236}">
                <a16:creationId xmlns:a16="http://schemas.microsoft.com/office/drawing/2014/main" xmlns="" id="{5FA129F6-0A28-4C28-9396-B8DF7A38D286}"/>
              </a:ext>
            </a:extLst>
          </p:cNvPr>
          <p:cNvSpPr/>
          <p:nvPr/>
        </p:nvSpPr>
        <p:spPr bwMode="auto">
          <a:xfrm>
            <a:off x="3713859" y="2690734"/>
            <a:ext cx="1910668" cy="491769"/>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10852582"/>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6FCFBA6-BDE9-4732-A150-B5379D973763}"/>
              </a:ext>
            </a:extLst>
          </p:cNvPr>
          <p:cNvSpPr>
            <a:spLocks noGrp="1"/>
          </p:cNvSpPr>
          <p:nvPr>
            <p:ph type="title"/>
          </p:nvPr>
        </p:nvSpPr>
        <p:spPr>
          <a:xfrm>
            <a:off x="457200" y="819000"/>
            <a:ext cx="8229600" cy="598638"/>
          </a:xfrm>
        </p:spPr>
        <p:txBody>
          <a:bodyPr/>
          <a:lstStyle/>
          <a:p>
            <a:r>
              <a:rPr kumimoji="1" lang="ja-JP" altLang="en-US" dirty="0"/>
              <a:t>はじめに</a:t>
            </a:r>
          </a:p>
        </p:txBody>
      </p:sp>
      <p:sp>
        <p:nvSpPr>
          <p:cNvPr id="3" name="コンテンツ プレースホルダー 2">
            <a:extLst>
              <a:ext uri="{FF2B5EF4-FFF2-40B4-BE49-F238E27FC236}">
                <a16:creationId xmlns:a16="http://schemas.microsoft.com/office/drawing/2014/main" xmlns="" id="{D0D567CE-7B9D-45DF-920C-E11967AB3DAE}"/>
              </a:ext>
            </a:extLst>
          </p:cNvPr>
          <p:cNvSpPr>
            <a:spLocks noGrp="1"/>
          </p:cNvSpPr>
          <p:nvPr>
            <p:ph idx="1"/>
          </p:nvPr>
        </p:nvSpPr>
        <p:spPr/>
        <p:txBody>
          <a:bodyPr/>
          <a:lstStyle/>
          <a:p>
            <a:r>
              <a:rPr kumimoji="1" lang="ja-JP" altLang="en-US" dirty="0"/>
              <a:t>タブレットで正しく登録を行うために、職員登録が必要となります。</a:t>
            </a:r>
            <a:endParaRPr kumimoji="1" lang="en-US" altLang="ja-JP" dirty="0"/>
          </a:p>
          <a:p>
            <a:r>
              <a:rPr kumimoji="1" lang="ja-JP" altLang="en-US" dirty="0"/>
              <a:t>今回はタブレットから</a:t>
            </a:r>
            <a:r>
              <a:rPr lang="ja-JP" altLang="en-US" dirty="0"/>
              <a:t>、通常</a:t>
            </a:r>
            <a:r>
              <a:rPr lang="en-US" altLang="ja-JP" dirty="0"/>
              <a:t>PC</a:t>
            </a:r>
            <a:r>
              <a:rPr lang="ja-JP" altLang="en-US" dirty="0"/>
              <a:t>で操作していただく</a:t>
            </a:r>
            <a:r>
              <a:rPr lang="en-US" altLang="ja-JP" dirty="0"/>
              <a:t>Web</a:t>
            </a:r>
            <a:r>
              <a:rPr lang="ja-JP" altLang="en-US" dirty="0"/>
              <a:t>ページに入り、以下の手順で職員登録を行います。</a:t>
            </a:r>
            <a:endParaRPr lang="en-US" altLang="ja-JP" dirty="0"/>
          </a:p>
          <a:p>
            <a:pPr lvl="1"/>
            <a:r>
              <a:rPr lang="ja-JP" altLang="en-US"/>
              <a:t>職員</a:t>
            </a:r>
            <a:r>
              <a:rPr lang="ja-JP" altLang="en-US" dirty="0"/>
              <a:t>様</a:t>
            </a:r>
            <a:r>
              <a:rPr lang="en-US" altLang="ja-JP" dirty="0"/>
              <a:t>1</a:t>
            </a:r>
            <a:r>
              <a:rPr lang="ja-JP" altLang="en-US" dirty="0"/>
              <a:t>名を新規追加</a:t>
            </a:r>
            <a:endParaRPr lang="en-US" altLang="ja-JP" dirty="0"/>
          </a:p>
          <a:p>
            <a:pPr lvl="1"/>
            <a:r>
              <a:rPr kumimoji="1" lang="ja-JP" altLang="en-US" dirty="0"/>
              <a:t>上記職員様のユーザー情報を追加</a:t>
            </a:r>
          </a:p>
        </p:txBody>
      </p:sp>
      <p:sp>
        <p:nvSpPr>
          <p:cNvPr id="4" name="スライド番号プレースホルダー 3">
            <a:extLst>
              <a:ext uri="{FF2B5EF4-FFF2-40B4-BE49-F238E27FC236}">
                <a16:creationId xmlns:a16="http://schemas.microsoft.com/office/drawing/2014/main" xmlns="" id="{60657FAB-B615-4BD0-AB06-1CB0AD478ACB}"/>
              </a:ext>
            </a:extLst>
          </p:cNvPr>
          <p:cNvSpPr>
            <a:spLocks noGrp="1"/>
          </p:cNvSpPr>
          <p:nvPr>
            <p:ph type="sldNum" sz="quarter" idx="10"/>
          </p:nvPr>
        </p:nvSpPr>
        <p:spPr/>
        <p:txBody>
          <a:bodyPr/>
          <a:lstStyle/>
          <a:p>
            <a:fld id="{7C1D0B36-E30F-4CD6-BA05-FCDA36F0A4CC}" type="slidenum">
              <a:rPr kumimoji="1" lang="ja-JP" altLang="en-US" smtClean="0"/>
              <a:t>2</a:t>
            </a:fld>
            <a:endParaRPr kumimoji="1" lang="ja-JP" altLang="en-US"/>
          </a:p>
        </p:txBody>
      </p:sp>
    </p:spTree>
    <p:extLst>
      <p:ext uri="{BB962C8B-B14F-4D97-AF65-F5344CB8AC3E}">
        <p14:creationId xmlns:p14="http://schemas.microsoft.com/office/powerpoint/2010/main" val="994120385"/>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3" name="laser.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29</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1.</a:t>
            </a:r>
            <a:r>
              <a:rPr lang="ja-JP" altLang="en-US" b="0" kern="0" dirty="0">
                <a:solidFill>
                  <a:prstClr val="black"/>
                </a:solidFill>
                <a:latin typeface="Meiryo UI"/>
                <a:ea typeface="Meiryo UI"/>
              </a:rPr>
              <a:t>予定登録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予定を登録する利用者様をクリックします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a:extLst>
              <a:ext uri="{FF2B5EF4-FFF2-40B4-BE49-F238E27FC236}">
                <a16:creationId xmlns:a16="http://schemas.microsoft.com/office/drawing/2014/main" xmlns="" id="{3D7928A4-DBCC-433A-911C-088E36A0B843}"/>
              </a:ext>
            </a:extLst>
          </p:cNvPr>
          <p:cNvPicPr>
            <a:picLocks noChangeAspect="1"/>
          </p:cNvPicPr>
          <p:nvPr/>
        </p:nvPicPr>
        <p:blipFill>
          <a:blip r:embed="rId4"/>
          <a:stretch>
            <a:fillRect/>
          </a:stretch>
        </p:blipFill>
        <p:spPr>
          <a:xfrm>
            <a:off x="316820" y="1764000"/>
            <a:ext cx="8473434" cy="3895643"/>
          </a:xfrm>
          <a:prstGeom prst="rect">
            <a:avLst/>
          </a:prstGeom>
          <a:ln>
            <a:solidFill>
              <a:schemeClr val="tx1"/>
            </a:solidFill>
          </a:ln>
        </p:spPr>
      </p:pic>
      <p:sp>
        <p:nvSpPr>
          <p:cNvPr id="6" name="正方形/長方形 5">
            <a:extLst>
              <a:ext uri="{FF2B5EF4-FFF2-40B4-BE49-F238E27FC236}">
                <a16:creationId xmlns:a16="http://schemas.microsoft.com/office/drawing/2014/main" xmlns="" id="{C0C0676A-496F-456E-BCF9-EDA470AA3AA4}"/>
              </a:ext>
            </a:extLst>
          </p:cNvPr>
          <p:cNvSpPr/>
          <p:nvPr/>
        </p:nvSpPr>
        <p:spPr bwMode="auto">
          <a:xfrm>
            <a:off x="430795" y="4584420"/>
            <a:ext cx="1218039" cy="479160"/>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87164817"/>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30</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1.</a:t>
            </a:r>
            <a:r>
              <a:rPr lang="ja-JP" altLang="en-US" b="0" kern="0" dirty="0">
                <a:solidFill>
                  <a:prstClr val="black"/>
                </a:solidFill>
                <a:latin typeface="Meiryo UI"/>
                <a:ea typeface="Meiryo UI"/>
              </a:rPr>
              <a:t>予定登録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サービス提供予定が空で表示されるので、予定を新規追加します（初月のみの作業）</a:t>
            </a:r>
          </a:p>
        </p:txBody>
      </p:sp>
      <p:pic>
        <p:nvPicPr>
          <p:cNvPr id="5" name="図 4">
            <a:extLst>
              <a:ext uri="{FF2B5EF4-FFF2-40B4-BE49-F238E27FC236}">
                <a16:creationId xmlns:a16="http://schemas.microsoft.com/office/drawing/2014/main" xmlns="" id="{EA41AA49-E5C5-4917-B86C-2A26D87988B1}"/>
              </a:ext>
            </a:extLst>
          </p:cNvPr>
          <p:cNvPicPr>
            <a:picLocks noChangeAspect="1"/>
          </p:cNvPicPr>
          <p:nvPr/>
        </p:nvPicPr>
        <p:blipFill>
          <a:blip r:embed="rId4"/>
          <a:stretch>
            <a:fillRect/>
          </a:stretch>
        </p:blipFill>
        <p:spPr>
          <a:xfrm>
            <a:off x="106859" y="1571467"/>
            <a:ext cx="8940304" cy="4017533"/>
          </a:xfrm>
          <a:prstGeom prst="rect">
            <a:avLst/>
          </a:prstGeom>
          <a:ln>
            <a:solidFill>
              <a:schemeClr val="tx1"/>
            </a:solidFill>
          </a:ln>
        </p:spPr>
      </p:pic>
      <p:sp>
        <p:nvSpPr>
          <p:cNvPr id="8" name="正方形/長方形 7">
            <a:extLst>
              <a:ext uri="{FF2B5EF4-FFF2-40B4-BE49-F238E27FC236}">
                <a16:creationId xmlns:a16="http://schemas.microsoft.com/office/drawing/2014/main" xmlns="" id="{CE0C58B5-778F-4BB4-9D96-497141169B60}"/>
              </a:ext>
            </a:extLst>
          </p:cNvPr>
          <p:cNvSpPr/>
          <p:nvPr/>
        </p:nvSpPr>
        <p:spPr bwMode="auto">
          <a:xfrm>
            <a:off x="89387" y="2948990"/>
            <a:ext cx="1692613" cy="492565"/>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吹き出し: 角を丸めた四角形 3">
            <a:extLst>
              <a:ext uri="{FF2B5EF4-FFF2-40B4-BE49-F238E27FC236}">
                <a16:creationId xmlns:a16="http://schemas.microsoft.com/office/drawing/2014/main" xmlns="" id="{73185A95-9D02-47BA-96BB-AE49176D4F3B}"/>
              </a:ext>
            </a:extLst>
          </p:cNvPr>
          <p:cNvSpPr/>
          <p:nvPr/>
        </p:nvSpPr>
        <p:spPr>
          <a:xfrm>
            <a:off x="3717000" y="5454000"/>
            <a:ext cx="5175000" cy="810000"/>
          </a:xfrm>
          <a:prstGeom prst="wedgeRoundRectCallout">
            <a:avLst>
              <a:gd name="adj1" fmla="val -41052"/>
              <a:gd name="adj2" fmla="val -71671"/>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lvl="0" fontAlgn="auto">
              <a:lnSpc>
                <a:spcPct val="93000"/>
              </a:lnSpc>
              <a:spcBef>
                <a:spcPts val="30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カイポケ上に、すでに前月分の予定が入っている場合、</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fontAlgn="auto">
              <a:lnSpc>
                <a:spcPct val="93000"/>
              </a:lnSpc>
              <a:spcBef>
                <a:spcPts val="300"/>
              </a:spcBef>
              <a:spcAft>
                <a:spcPts val="0"/>
              </a:spcAft>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ヶ月目以降はこちらのボタンから前月の予定をコピーして登録することが可能です。</a:t>
            </a:r>
          </a:p>
        </p:txBody>
      </p:sp>
    </p:spTree>
    <p:extLst>
      <p:ext uri="{BB962C8B-B14F-4D97-AF65-F5344CB8AC3E}">
        <p14:creationId xmlns:p14="http://schemas.microsoft.com/office/powerpoint/2010/main" val="1949544255"/>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31</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1.</a:t>
            </a:r>
            <a:r>
              <a:rPr lang="ja-JP" altLang="en-US" b="0" kern="0" dirty="0">
                <a:solidFill>
                  <a:prstClr val="black"/>
                </a:solidFill>
                <a:latin typeface="Meiryo UI"/>
                <a:ea typeface="Meiryo UI"/>
              </a:rPr>
              <a:t>予定登録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584775"/>
          </a:xfrm>
          <a:prstGeom prst="rect">
            <a:avLst/>
          </a:prstGeom>
        </p:spPr>
        <p:txBody>
          <a:bodyPr wrap="square">
            <a:spAutoFit/>
          </a:bodyPr>
          <a:lstStyle/>
          <a:p>
            <a:pPr lvl="0" fontAlgn="auto">
              <a:spcBef>
                <a:spcPts val="0"/>
              </a:spcBef>
              <a:spcAft>
                <a:spcPts val="0"/>
              </a:spcAft>
            </a:pPr>
            <a:r>
              <a:rPr lang="ja-JP" altLang="en-US" sz="1600" kern="0" dirty="0">
                <a:solidFill>
                  <a:srgbClr val="000000"/>
                </a:solidFill>
                <a:latin typeface="Meiryo UI"/>
                <a:ea typeface="Meiryo UI"/>
                <a:cs typeface="+mn-cs"/>
              </a:rPr>
              <a:t>保険内サービスの登録を行います。</a:t>
            </a:r>
            <a:endParaRPr lang="en-US" altLang="ja-JP" sz="1600" kern="0" dirty="0">
              <a:solidFill>
                <a:srgbClr val="000000"/>
              </a:solidFill>
              <a:latin typeface="Meiryo UI"/>
              <a:ea typeface="Meiryo UI"/>
              <a:cs typeface="+mn-cs"/>
            </a:endParaRPr>
          </a:p>
          <a:p>
            <a:pPr lvl="0" fontAlgn="auto">
              <a:spcBef>
                <a:spcPts val="0"/>
              </a:spcBef>
              <a:spcAft>
                <a:spcPts val="0"/>
              </a:spcAft>
            </a:pPr>
            <a:r>
              <a:rPr lang="ja-JP" altLang="en-US" sz="1600" kern="0" dirty="0">
                <a:solidFill>
                  <a:srgbClr val="000000"/>
                </a:solidFill>
                <a:latin typeface="Meiryo UI"/>
                <a:ea typeface="Meiryo UI"/>
                <a:cs typeface="+mn-cs"/>
              </a:rPr>
              <a:t>あらかじめマスタデータが登録されているので、各項目を選び保存します。</a:t>
            </a:r>
          </a:p>
        </p:txBody>
      </p:sp>
      <p:pic>
        <p:nvPicPr>
          <p:cNvPr id="5" name="図 4">
            <a:extLst>
              <a:ext uri="{FF2B5EF4-FFF2-40B4-BE49-F238E27FC236}">
                <a16:creationId xmlns:a16="http://schemas.microsoft.com/office/drawing/2014/main" xmlns="" id="{BB0819C9-F82A-4A90-B515-E7B3192BDF20}"/>
              </a:ext>
            </a:extLst>
          </p:cNvPr>
          <p:cNvPicPr>
            <a:picLocks noChangeAspect="1"/>
          </p:cNvPicPr>
          <p:nvPr/>
        </p:nvPicPr>
        <p:blipFill rotWithShape="1">
          <a:blip r:embed="rId4"/>
          <a:srcRect l="27865" t="8170" r="25099" b="5708"/>
          <a:stretch/>
        </p:blipFill>
        <p:spPr>
          <a:xfrm>
            <a:off x="734029" y="1336673"/>
            <a:ext cx="5187971" cy="4837327"/>
          </a:xfrm>
          <a:prstGeom prst="rect">
            <a:avLst/>
          </a:prstGeom>
          <a:ln>
            <a:solidFill>
              <a:schemeClr val="tx1"/>
            </a:solidFill>
          </a:ln>
        </p:spPr>
      </p:pic>
      <p:sp>
        <p:nvSpPr>
          <p:cNvPr id="8" name="正方形/長方形 7">
            <a:extLst>
              <a:ext uri="{FF2B5EF4-FFF2-40B4-BE49-F238E27FC236}">
                <a16:creationId xmlns:a16="http://schemas.microsoft.com/office/drawing/2014/main" xmlns="" id="{4ECA8287-7CD6-4C3C-AAF7-1E8D7A176BBD}"/>
              </a:ext>
            </a:extLst>
          </p:cNvPr>
          <p:cNvSpPr/>
          <p:nvPr/>
        </p:nvSpPr>
        <p:spPr bwMode="auto">
          <a:xfrm>
            <a:off x="4814039" y="5868252"/>
            <a:ext cx="1049081" cy="305748"/>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xmlns="" id="{AA7905AE-65F2-43B4-AF2B-2DB5C2CF57C9}"/>
              </a:ext>
            </a:extLst>
          </p:cNvPr>
          <p:cNvSpPr/>
          <p:nvPr/>
        </p:nvSpPr>
        <p:spPr bwMode="auto">
          <a:xfrm>
            <a:off x="1941270" y="1620700"/>
            <a:ext cx="560730" cy="245597"/>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吹き出し: 角を丸めた四角形 11">
            <a:extLst>
              <a:ext uri="{FF2B5EF4-FFF2-40B4-BE49-F238E27FC236}">
                <a16:creationId xmlns:a16="http://schemas.microsoft.com/office/drawing/2014/main" xmlns="" id="{30F0C7CA-ECD8-422B-A2B6-A49097ED4765}"/>
              </a:ext>
            </a:extLst>
          </p:cNvPr>
          <p:cNvSpPr/>
          <p:nvPr/>
        </p:nvSpPr>
        <p:spPr>
          <a:xfrm>
            <a:off x="5511845" y="1864987"/>
            <a:ext cx="3510000" cy="810000"/>
          </a:xfrm>
          <a:prstGeom prst="wedgeRoundRectCallout">
            <a:avLst>
              <a:gd name="adj1" fmla="val -80770"/>
              <a:gd name="adj2" fmla="val -65194"/>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lvl="0" fontAlgn="auto">
              <a:lnSpc>
                <a:spcPct val="93000"/>
              </a:lnSpc>
              <a:spcBef>
                <a:spcPts val="30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上から順番に該当サービスの内容を入力をしていくと、</a:t>
            </a:r>
          </a:p>
          <a:p>
            <a:pPr lvl="0" fontAlgn="auto">
              <a:lnSpc>
                <a:spcPct val="93000"/>
              </a:lnSpc>
              <a:spcBef>
                <a:spcPts val="30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サービス内容を選択することができるようになります。</a:t>
            </a:r>
          </a:p>
        </p:txBody>
      </p:sp>
      <p:sp>
        <p:nvSpPr>
          <p:cNvPr id="13" name="吹き出し: 角を丸めた四角形 12">
            <a:extLst>
              <a:ext uri="{FF2B5EF4-FFF2-40B4-BE49-F238E27FC236}">
                <a16:creationId xmlns:a16="http://schemas.microsoft.com/office/drawing/2014/main" xmlns="" id="{9FF7BA26-637F-4E0F-A888-8D2D81C66303}"/>
              </a:ext>
            </a:extLst>
          </p:cNvPr>
          <p:cNvSpPr/>
          <p:nvPr/>
        </p:nvSpPr>
        <p:spPr>
          <a:xfrm>
            <a:off x="3717000" y="3365647"/>
            <a:ext cx="3086647" cy="608241"/>
          </a:xfrm>
          <a:prstGeom prst="wedgeRoundRectCallout">
            <a:avLst>
              <a:gd name="adj1" fmla="val -142497"/>
              <a:gd name="adj2" fmla="val -101872"/>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lvl="0" fontAlgn="auto">
              <a:lnSpc>
                <a:spcPct val="93000"/>
              </a:lnSpc>
              <a:spcBef>
                <a:spcPts val="30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赤い＊印がついている箇所は入力必須です。</a:t>
            </a:r>
          </a:p>
        </p:txBody>
      </p:sp>
      <p:sp>
        <p:nvSpPr>
          <p:cNvPr id="14" name="吹き出し: 角を丸めた四角形 13">
            <a:extLst>
              <a:ext uri="{FF2B5EF4-FFF2-40B4-BE49-F238E27FC236}">
                <a16:creationId xmlns:a16="http://schemas.microsoft.com/office/drawing/2014/main" xmlns="" id="{57A1DFA7-0D60-4155-8D62-BCF08F3150A1}"/>
              </a:ext>
            </a:extLst>
          </p:cNvPr>
          <p:cNvSpPr/>
          <p:nvPr/>
        </p:nvSpPr>
        <p:spPr>
          <a:xfrm>
            <a:off x="5922000" y="4727005"/>
            <a:ext cx="2065297" cy="608241"/>
          </a:xfrm>
          <a:prstGeom prst="wedgeRoundRectCallout">
            <a:avLst>
              <a:gd name="adj1" fmla="val -63823"/>
              <a:gd name="adj2" fmla="val -3291"/>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lvl="0" fontAlgn="auto">
              <a:lnSpc>
                <a:spcPct val="93000"/>
              </a:lnSpc>
              <a:spcBef>
                <a:spcPts val="30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加算はここからチェックします。</a:t>
            </a:r>
          </a:p>
        </p:txBody>
      </p:sp>
    </p:spTree>
    <p:extLst>
      <p:ext uri="{BB962C8B-B14F-4D97-AF65-F5344CB8AC3E}">
        <p14:creationId xmlns:p14="http://schemas.microsoft.com/office/powerpoint/2010/main" val="350841791"/>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32</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1.</a:t>
            </a:r>
            <a:r>
              <a:rPr lang="ja-JP" altLang="en-US" b="0" kern="0" dirty="0">
                <a:solidFill>
                  <a:prstClr val="black"/>
                </a:solidFill>
                <a:latin typeface="Meiryo UI"/>
                <a:ea typeface="Meiryo UI"/>
              </a:rPr>
              <a:t>予定登録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584775"/>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保険外サービスの登録を行います。</a:t>
            </a:r>
          </a:p>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保険内サービスと同じ画面を使用します。</a:t>
            </a:r>
          </a:p>
        </p:txBody>
      </p:sp>
      <p:pic>
        <p:nvPicPr>
          <p:cNvPr id="5" name="図 4">
            <a:extLst>
              <a:ext uri="{FF2B5EF4-FFF2-40B4-BE49-F238E27FC236}">
                <a16:creationId xmlns:a16="http://schemas.microsoft.com/office/drawing/2014/main" xmlns="" id="{3C1B65AC-C6EA-428B-8F9A-44AD8949CEF9}"/>
              </a:ext>
            </a:extLst>
          </p:cNvPr>
          <p:cNvPicPr>
            <a:picLocks noChangeAspect="1"/>
          </p:cNvPicPr>
          <p:nvPr/>
        </p:nvPicPr>
        <p:blipFill rotWithShape="1">
          <a:blip r:embed="rId4"/>
          <a:srcRect l="22331" t="15551" r="19368" b="8169"/>
          <a:stretch/>
        </p:blipFill>
        <p:spPr>
          <a:xfrm>
            <a:off x="1149490" y="1350127"/>
            <a:ext cx="6662510" cy="4900988"/>
          </a:xfrm>
          <a:prstGeom prst="rect">
            <a:avLst/>
          </a:prstGeom>
          <a:ln>
            <a:solidFill>
              <a:schemeClr val="tx1"/>
            </a:solidFill>
          </a:ln>
        </p:spPr>
      </p:pic>
      <p:sp>
        <p:nvSpPr>
          <p:cNvPr id="6" name="正方形/長方形 5">
            <a:extLst>
              <a:ext uri="{FF2B5EF4-FFF2-40B4-BE49-F238E27FC236}">
                <a16:creationId xmlns:a16="http://schemas.microsoft.com/office/drawing/2014/main" xmlns="" id="{DBEA19AF-64CA-4024-BB40-A06DFE876F28}"/>
              </a:ext>
            </a:extLst>
          </p:cNvPr>
          <p:cNvSpPr/>
          <p:nvPr/>
        </p:nvSpPr>
        <p:spPr bwMode="auto">
          <a:xfrm>
            <a:off x="6331301" y="5811432"/>
            <a:ext cx="1398854" cy="405710"/>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a:extLst>
              <a:ext uri="{FF2B5EF4-FFF2-40B4-BE49-F238E27FC236}">
                <a16:creationId xmlns:a16="http://schemas.microsoft.com/office/drawing/2014/main" xmlns="" id="{60DB0DE8-9462-4041-A0F0-0136BF083042}"/>
              </a:ext>
            </a:extLst>
          </p:cNvPr>
          <p:cNvSpPr/>
          <p:nvPr/>
        </p:nvSpPr>
        <p:spPr bwMode="auto">
          <a:xfrm>
            <a:off x="3389724" y="1814684"/>
            <a:ext cx="749889" cy="350363"/>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吹き出し: 角を丸めた四角形 7">
            <a:extLst>
              <a:ext uri="{FF2B5EF4-FFF2-40B4-BE49-F238E27FC236}">
                <a16:creationId xmlns:a16="http://schemas.microsoft.com/office/drawing/2014/main" xmlns="" id="{A4CE9721-E471-42D2-95DA-00C39AF960E2}"/>
              </a:ext>
            </a:extLst>
          </p:cNvPr>
          <p:cNvSpPr/>
          <p:nvPr/>
        </p:nvSpPr>
        <p:spPr>
          <a:xfrm>
            <a:off x="4450644" y="2979969"/>
            <a:ext cx="4165009" cy="810000"/>
          </a:xfrm>
          <a:prstGeom prst="wedgeRoundRectCallout">
            <a:avLst>
              <a:gd name="adj1" fmla="val -77171"/>
              <a:gd name="adj2" fmla="val -75372"/>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lvl="0" fontAlgn="auto">
              <a:lnSpc>
                <a:spcPct val="93000"/>
              </a:lnSpc>
              <a:spcBef>
                <a:spcPts val="30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保険外サービスはあらかじめ台帳に登録しておく必要があります。</a:t>
            </a:r>
          </a:p>
        </p:txBody>
      </p:sp>
    </p:spTree>
    <p:extLst>
      <p:ext uri="{BB962C8B-B14F-4D97-AF65-F5344CB8AC3E}">
        <p14:creationId xmlns:p14="http://schemas.microsoft.com/office/powerpoint/2010/main" val="2443391804"/>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33</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1.</a:t>
            </a:r>
            <a:r>
              <a:rPr lang="ja-JP" altLang="en-US" b="0" kern="0" dirty="0">
                <a:solidFill>
                  <a:prstClr val="black"/>
                </a:solidFill>
                <a:latin typeface="Meiryo UI"/>
                <a:ea typeface="Meiryo UI"/>
              </a:rPr>
              <a:t>予定登録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前ページのサービス設定画面の「提供日」欄で設定した日付に「１」が登録されます。</a:t>
            </a:r>
          </a:p>
        </p:txBody>
      </p:sp>
      <p:pic>
        <p:nvPicPr>
          <p:cNvPr id="5" name="図 4">
            <a:extLst>
              <a:ext uri="{FF2B5EF4-FFF2-40B4-BE49-F238E27FC236}">
                <a16:creationId xmlns:a16="http://schemas.microsoft.com/office/drawing/2014/main" xmlns="" id="{DE8EF7EB-E6AE-4972-8845-02994F953652}"/>
              </a:ext>
            </a:extLst>
          </p:cNvPr>
          <p:cNvPicPr>
            <a:picLocks noChangeAspect="1"/>
          </p:cNvPicPr>
          <p:nvPr/>
        </p:nvPicPr>
        <p:blipFill>
          <a:blip r:embed="rId4"/>
          <a:stretch>
            <a:fillRect/>
          </a:stretch>
        </p:blipFill>
        <p:spPr>
          <a:xfrm>
            <a:off x="477000" y="1283470"/>
            <a:ext cx="8004063" cy="4481646"/>
          </a:xfrm>
          <a:prstGeom prst="rect">
            <a:avLst/>
          </a:prstGeom>
          <a:ln>
            <a:solidFill>
              <a:schemeClr val="tx1"/>
            </a:solidFill>
          </a:ln>
        </p:spPr>
      </p:pic>
      <p:sp>
        <p:nvSpPr>
          <p:cNvPr id="6" name="正方形/長方形 5">
            <a:extLst>
              <a:ext uri="{FF2B5EF4-FFF2-40B4-BE49-F238E27FC236}">
                <a16:creationId xmlns:a16="http://schemas.microsoft.com/office/drawing/2014/main" xmlns="" id="{C8D18DD1-845F-4391-AD14-F6FB9E00DCAF}"/>
              </a:ext>
            </a:extLst>
          </p:cNvPr>
          <p:cNvSpPr/>
          <p:nvPr/>
        </p:nvSpPr>
        <p:spPr bwMode="auto">
          <a:xfrm>
            <a:off x="3402000" y="3069000"/>
            <a:ext cx="5040000" cy="2696116"/>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吹き出し: 角を丸めた四角形 8">
            <a:extLst>
              <a:ext uri="{FF2B5EF4-FFF2-40B4-BE49-F238E27FC236}">
                <a16:creationId xmlns:a16="http://schemas.microsoft.com/office/drawing/2014/main" xmlns="" id="{6EF93589-2CA4-4B02-BE31-3887FD962398}"/>
              </a:ext>
            </a:extLst>
          </p:cNvPr>
          <p:cNvSpPr/>
          <p:nvPr/>
        </p:nvSpPr>
        <p:spPr>
          <a:xfrm>
            <a:off x="3312000" y="5944680"/>
            <a:ext cx="3452495" cy="810000"/>
          </a:xfrm>
          <a:prstGeom prst="wedgeRoundRectCallout">
            <a:avLst>
              <a:gd name="adj1" fmla="val 12256"/>
              <a:gd name="adj2" fmla="val -114236"/>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lvl="0" fontAlgn="auto">
              <a:lnSpc>
                <a:spcPct val="93000"/>
              </a:lnSpc>
              <a:spcBef>
                <a:spcPts val="30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サービス設定画面で登録した１の過不足分は、</a:t>
            </a:r>
          </a:p>
          <a:p>
            <a:pPr lvl="0" fontAlgn="auto">
              <a:lnSpc>
                <a:spcPct val="93000"/>
              </a:lnSpc>
              <a:spcBef>
                <a:spcPts val="30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カレンダー上でも編集が可能です。</a:t>
            </a:r>
          </a:p>
          <a:p>
            <a:pPr lvl="0" fontAlgn="auto">
              <a:lnSpc>
                <a:spcPct val="93000"/>
              </a:lnSpc>
              <a:spcBef>
                <a:spcPts val="30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該当サービス＆日付の枠を直接クリックしてください</a:t>
            </a:r>
          </a:p>
        </p:txBody>
      </p:sp>
    </p:spTree>
    <p:extLst>
      <p:ext uri="{BB962C8B-B14F-4D97-AF65-F5344CB8AC3E}">
        <p14:creationId xmlns:p14="http://schemas.microsoft.com/office/powerpoint/2010/main" val="1283064163"/>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74AB8EE2-5E7E-40B5-BD53-A7AD570F6B30}"/>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34</a:t>
            </a:fld>
            <a:endParaRPr lang="en-US" altLang="ja-JP" dirty="0">
              <a:solidFill>
                <a:schemeClr val="tx1"/>
              </a:solidFill>
            </a:endParaRPr>
          </a:p>
        </p:txBody>
      </p:sp>
      <p:sp>
        <p:nvSpPr>
          <p:cNvPr id="3" name="テキスト ボックス 2">
            <a:extLst>
              <a:ext uri="{FF2B5EF4-FFF2-40B4-BE49-F238E27FC236}">
                <a16:creationId xmlns:a16="http://schemas.microsoft.com/office/drawing/2014/main" xmlns="" id="{E6DE37F3-4F68-4C62-AADF-1D823CE916FB}"/>
              </a:ext>
            </a:extLst>
          </p:cNvPr>
          <p:cNvSpPr txBox="1"/>
          <p:nvPr/>
        </p:nvSpPr>
        <p:spPr>
          <a:xfrm>
            <a:off x="2677990" y="3036464"/>
            <a:ext cx="3773385" cy="830997"/>
          </a:xfrm>
          <a:prstGeom prst="rect">
            <a:avLst/>
          </a:prstGeom>
          <a:noFill/>
          <a:ln>
            <a:noFill/>
          </a:ln>
        </p:spPr>
        <p:txBody>
          <a:bodyPr wrap="square" lIns="0" tIns="0" rIns="0" bIns="0" rtlCol="0">
            <a:spAutoFit/>
          </a:bodyPr>
          <a:lstStyle/>
          <a:p>
            <a:pPr algn="ctr"/>
            <a:r>
              <a:rPr kumimoji="1" lang="ja-JP" altLang="en-US" sz="5400" dirty="0">
                <a:latin typeface="Meiryo UI" panose="020B0604030504040204" pitchFamily="50" charset="-128"/>
                <a:ea typeface="Meiryo UI" panose="020B0604030504040204" pitchFamily="50" charset="-128"/>
                <a:cs typeface="Meiryo UI" panose="020B0604030504040204" pitchFamily="50" charset="-128"/>
              </a:rPr>
              <a:t>タブレット記録</a:t>
            </a:r>
          </a:p>
        </p:txBody>
      </p:sp>
    </p:spTree>
    <p:extLst>
      <p:ext uri="{BB962C8B-B14F-4D97-AF65-F5344CB8AC3E}">
        <p14:creationId xmlns:p14="http://schemas.microsoft.com/office/powerpoint/2010/main" val="2276673162"/>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3" name="laser.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35</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1323439"/>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タブレットから下記作業を行います。</a:t>
            </a:r>
            <a:b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 利用実績の登録（対象者を選んで利用○または欠席</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をつける）</a:t>
            </a:r>
            <a:b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② 予定外実績の登録（全員⇒対象者を選んで登録、ケースに追加</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振替を入力する）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③ キャンセル時の操作方法</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a:extLst>
              <a:ext uri="{FF2B5EF4-FFF2-40B4-BE49-F238E27FC236}">
                <a16:creationId xmlns:a16="http://schemas.microsoft.com/office/drawing/2014/main" xmlns="" id="{074C631C-ABFF-444D-AB3C-6A3ACEB8E6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6454" y="2197199"/>
            <a:ext cx="2403686" cy="2403686"/>
          </a:xfrm>
          <a:prstGeom prst="rect">
            <a:avLst/>
          </a:prstGeom>
        </p:spPr>
      </p:pic>
      <p:pic>
        <p:nvPicPr>
          <p:cNvPr id="21" name="図 20">
            <a:extLst>
              <a:ext uri="{FF2B5EF4-FFF2-40B4-BE49-F238E27FC236}">
                <a16:creationId xmlns:a16="http://schemas.microsoft.com/office/drawing/2014/main" xmlns="" id="{2461C6C2-831B-4735-8F8D-426881BD6D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082652" y="2743750"/>
            <a:ext cx="1805925" cy="1805925"/>
          </a:xfrm>
          <a:prstGeom prst="rect">
            <a:avLst/>
          </a:prstGeom>
        </p:spPr>
      </p:pic>
      <p:sp>
        <p:nvSpPr>
          <p:cNvPr id="23" name="右矢印 7">
            <a:extLst>
              <a:ext uri="{FF2B5EF4-FFF2-40B4-BE49-F238E27FC236}">
                <a16:creationId xmlns:a16="http://schemas.microsoft.com/office/drawing/2014/main" xmlns="" id="{647A3C4A-3172-4AB7-8E25-FFA29B03DB29}"/>
              </a:ext>
            </a:extLst>
          </p:cNvPr>
          <p:cNvSpPr/>
          <p:nvPr/>
        </p:nvSpPr>
        <p:spPr bwMode="auto">
          <a:xfrm>
            <a:off x="3289997" y="3109685"/>
            <a:ext cx="2496457" cy="928914"/>
          </a:xfrm>
          <a:prstGeom prst="rightArrow">
            <a:avLst/>
          </a:prstGeom>
          <a:solidFill>
            <a:srgbClr val="FFC000"/>
          </a:solidFill>
          <a:ln w="9525" cap="flat" cmpd="sng" algn="ctr">
            <a:solidFill>
              <a:srgbClr val="FF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pic>
        <p:nvPicPr>
          <p:cNvPr id="24" name="図 23">
            <a:extLst>
              <a:ext uri="{FF2B5EF4-FFF2-40B4-BE49-F238E27FC236}">
                <a16:creationId xmlns:a16="http://schemas.microsoft.com/office/drawing/2014/main" xmlns="" id="{CDC8AE3C-A029-4668-8914-7BE9E26EA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508" y="3838890"/>
            <a:ext cx="798275" cy="1220604"/>
          </a:xfrm>
          <a:prstGeom prst="rect">
            <a:avLst/>
          </a:prstGeom>
        </p:spPr>
      </p:pic>
      <p:sp>
        <p:nvSpPr>
          <p:cNvPr id="25" name="テキスト ボックス 24">
            <a:extLst>
              <a:ext uri="{FF2B5EF4-FFF2-40B4-BE49-F238E27FC236}">
                <a16:creationId xmlns:a16="http://schemas.microsoft.com/office/drawing/2014/main" xmlns="" id="{1386EA49-44B8-4A91-865E-D85A2984DDE1}"/>
              </a:ext>
            </a:extLst>
          </p:cNvPr>
          <p:cNvSpPr txBox="1"/>
          <p:nvPr/>
        </p:nvSpPr>
        <p:spPr>
          <a:xfrm>
            <a:off x="5674754" y="4339961"/>
            <a:ext cx="2627086" cy="338554"/>
          </a:xfrm>
          <a:prstGeom prst="rect">
            <a:avLst/>
          </a:prstGeom>
          <a:noFill/>
        </p:spPr>
        <p:txBody>
          <a:bodyPr wrap="square" rtlCol="0">
            <a:spAutoFit/>
          </a:bodyPr>
          <a:lstStyle/>
          <a:p>
            <a:pPr algn="ctr" fontAlgn="auto">
              <a:spcBef>
                <a:spcPts val="0"/>
              </a:spcBef>
              <a:spcAft>
                <a:spcPts val="0"/>
              </a:spcAft>
            </a:pPr>
            <a:r>
              <a:rPr lang="ja-JP" altLang="en-US" sz="1600" dirty="0">
                <a:solidFill>
                  <a:prstClr val="black"/>
                </a:solidFill>
                <a:latin typeface="Meiryo UI"/>
                <a:ea typeface="Meiryo UI"/>
                <a:cs typeface="+mn-cs"/>
              </a:rPr>
              <a:t>データベースサーバ</a:t>
            </a:r>
          </a:p>
        </p:txBody>
      </p:sp>
      <p:sp>
        <p:nvSpPr>
          <p:cNvPr id="26" name="テキスト ボックス 25">
            <a:extLst>
              <a:ext uri="{FF2B5EF4-FFF2-40B4-BE49-F238E27FC236}">
                <a16:creationId xmlns:a16="http://schemas.microsoft.com/office/drawing/2014/main" xmlns="" id="{05A48C1C-61AE-4C55-89B8-DCAF4CF7AD45}"/>
              </a:ext>
            </a:extLst>
          </p:cNvPr>
          <p:cNvSpPr txBox="1"/>
          <p:nvPr/>
        </p:nvSpPr>
        <p:spPr>
          <a:xfrm>
            <a:off x="1293992" y="4339961"/>
            <a:ext cx="1482922" cy="338554"/>
          </a:xfrm>
          <a:prstGeom prst="rect">
            <a:avLst/>
          </a:prstGeom>
          <a:noFill/>
        </p:spPr>
        <p:txBody>
          <a:bodyPr wrap="square" rtlCol="0">
            <a:spAutoFit/>
          </a:bodyPr>
          <a:lstStyle/>
          <a:p>
            <a:pPr algn="ctr" fontAlgn="auto">
              <a:spcBef>
                <a:spcPts val="0"/>
              </a:spcBef>
              <a:spcAft>
                <a:spcPts val="0"/>
              </a:spcAft>
            </a:pPr>
            <a:r>
              <a:rPr lang="ja-JP" altLang="en-US" sz="1600" dirty="0">
                <a:solidFill>
                  <a:prstClr val="black"/>
                </a:solidFill>
                <a:latin typeface="Meiryo UI"/>
                <a:ea typeface="Meiryo UI"/>
                <a:cs typeface="+mn-cs"/>
              </a:rPr>
              <a:t>タブレット</a:t>
            </a:r>
          </a:p>
        </p:txBody>
      </p:sp>
      <p:sp>
        <p:nvSpPr>
          <p:cNvPr id="27" name="テキスト ボックス 26">
            <a:extLst>
              <a:ext uri="{FF2B5EF4-FFF2-40B4-BE49-F238E27FC236}">
                <a16:creationId xmlns:a16="http://schemas.microsoft.com/office/drawing/2014/main" xmlns="" id="{92E56532-4ED2-491A-BACE-368D31542FF1}"/>
              </a:ext>
            </a:extLst>
          </p:cNvPr>
          <p:cNvSpPr txBox="1"/>
          <p:nvPr/>
        </p:nvSpPr>
        <p:spPr>
          <a:xfrm>
            <a:off x="823508" y="5204634"/>
            <a:ext cx="3413352" cy="307777"/>
          </a:xfrm>
          <a:prstGeom prst="rect">
            <a:avLst/>
          </a:prstGeom>
          <a:noFill/>
        </p:spPr>
        <p:txBody>
          <a:bodyPr wrap="square" rtlCol="0">
            <a:spAutoFit/>
          </a:bodyPr>
          <a:lstStyle/>
          <a:p>
            <a:pPr fontAlgn="auto">
              <a:spcBef>
                <a:spcPts val="0"/>
              </a:spcBef>
              <a:spcAft>
                <a:spcPts val="0"/>
              </a:spcAft>
            </a:pPr>
            <a:r>
              <a:rPr lang="ja-JP" altLang="en-US" dirty="0">
                <a:solidFill>
                  <a:prstClr val="black"/>
                </a:solidFill>
                <a:latin typeface="Meiryo UI"/>
                <a:ea typeface="Meiryo UI"/>
                <a:cs typeface="+mn-cs"/>
              </a:rPr>
              <a:t>日々記録またはあるタイミングでまとめて記録</a:t>
            </a:r>
          </a:p>
        </p:txBody>
      </p:sp>
      <p:sp>
        <p:nvSpPr>
          <p:cNvPr id="28" name="テキスト ボックス 27">
            <a:extLst>
              <a:ext uri="{FF2B5EF4-FFF2-40B4-BE49-F238E27FC236}">
                <a16:creationId xmlns:a16="http://schemas.microsoft.com/office/drawing/2014/main" xmlns="" id="{FF7E90E9-EB88-48E3-B16D-EA8A095B1B1B}"/>
              </a:ext>
            </a:extLst>
          </p:cNvPr>
          <p:cNvSpPr txBox="1"/>
          <p:nvPr/>
        </p:nvSpPr>
        <p:spPr>
          <a:xfrm>
            <a:off x="5941049" y="4755297"/>
            <a:ext cx="2402227" cy="523220"/>
          </a:xfrm>
          <a:prstGeom prst="rect">
            <a:avLst/>
          </a:prstGeom>
          <a:noFill/>
        </p:spPr>
        <p:txBody>
          <a:bodyPr wrap="square" rtlCol="0">
            <a:spAutoFit/>
          </a:bodyPr>
          <a:lstStyle/>
          <a:p>
            <a:pPr fontAlgn="auto">
              <a:spcBef>
                <a:spcPts val="0"/>
              </a:spcBef>
              <a:spcAft>
                <a:spcPts val="0"/>
              </a:spcAft>
            </a:pPr>
            <a:r>
              <a:rPr lang="en-US" altLang="ja-JP" dirty="0">
                <a:solidFill>
                  <a:prstClr val="black"/>
                </a:solidFill>
                <a:latin typeface="Meiryo UI"/>
                <a:ea typeface="Meiryo UI"/>
                <a:cs typeface="+mn-cs"/>
              </a:rPr>
              <a:t>※</a:t>
            </a:r>
            <a:r>
              <a:rPr lang="ja-JP" altLang="en-US" dirty="0">
                <a:solidFill>
                  <a:prstClr val="black"/>
                </a:solidFill>
                <a:latin typeface="Meiryo UI"/>
                <a:ea typeface="Meiryo UI"/>
                <a:cs typeface="+mn-cs"/>
              </a:rPr>
              <a:t>インターネット環境さえあれば</a:t>
            </a:r>
            <a:endParaRPr lang="en-US" altLang="ja-JP" dirty="0">
              <a:solidFill>
                <a:prstClr val="black"/>
              </a:solidFill>
              <a:latin typeface="Meiryo UI"/>
              <a:ea typeface="Meiryo UI"/>
              <a:cs typeface="+mn-cs"/>
            </a:endParaRPr>
          </a:p>
          <a:p>
            <a:pPr fontAlgn="auto">
              <a:spcBef>
                <a:spcPts val="0"/>
              </a:spcBef>
              <a:spcAft>
                <a:spcPts val="0"/>
              </a:spcAft>
            </a:pPr>
            <a:r>
              <a:rPr lang="ja-JP" altLang="en-US" dirty="0">
                <a:solidFill>
                  <a:prstClr val="black"/>
                </a:solidFill>
                <a:latin typeface="Meiryo UI"/>
                <a:ea typeface="Meiryo UI"/>
                <a:cs typeface="+mn-cs"/>
              </a:rPr>
              <a:t>　　常にリアルタイム更新</a:t>
            </a:r>
          </a:p>
        </p:txBody>
      </p:sp>
    </p:spTree>
    <p:extLst>
      <p:ext uri="{BB962C8B-B14F-4D97-AF65-F5344CB8AC3E}">
        <p14:creationId xmlns:p14="http://schemas.microsoft.com/office/powerpoint/2010/main" val="3879846124"/>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7" name="laser.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50371D4C-F12F-4D91-82C4-BFB47B2D90D1}"/>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36</a:t>
            </a:fld>
            <a:endParaRPr lang="en-US" altLang="ja-JP">
              <a:solidFill>
                <a:schemeClr val="tx1"/>
              </a:solidFill>
            </a:endParaRPr>
          </a:p>
        </p:txBody>
      </p:sp>
      <p:sp>
        <p:nvSpPr>
          <p:cNvPr id="3" name="タイトル 16">
            <a:extLst>
              <a:ext uri="{FF2B5EF4-FFF2-40B4-BE49-F238E27FC236}">
                <a16:creationId xmlns:a16="http://schemas.microsoft.com/office/drawing/2014/main" xmlns="" id="{06D32A66-71A4-4FE7-973A-F5DE0BB0EF72}"/>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操作方法①</a:t>
            </a:r>
            <a:endParaRPr lang="ja-JP" altLang="en-US" b="0" dirty="0">
              <a:solidFill>
                <a:srgbClr val="000000"/>
              </a:solidFill>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xmlns="" id="{ACD4FD39-A2DF-4C91-85B5-AB657E69B98E}"/>
              </a:ext>
            </a:extLst>
          </p:cNvPr>
          <p:cNvPicPr>
            <a:picLocks noChangeAspect="1"/>
          </p:cNvPicPr>
          <p:nvPr/>
        </p:nvPicPr>
        <p:blipFill>
          <a:blip r:embed="rId3"/>
          <a:stretch>
            <a:fillRect/>
          </a:stretch>
        </p:blipFill>
        <p:spPr>
          <a:xfrm>
            <a:off x="537362" y="1151799"/>
            <a:ext cx="6505053" cy="1152160"/>
          </a:xfrm>
          <a:prstGeom prst="rect">
            <a:avLst/>
          </a:prstGeom>
          <a:ln>
            <a:solidFill>
              <a:schemeClr val="tx1"/>
            </a:solidFill>
          </a:ln>
        </p:spPr>
      </p:pic>
      <p:sp>
        <p:nvSpPr>
          <p:cNvPr id="5" name="右矢印 10">
            <a:extLst>
              <a:ext uri="{FF2B5EF4-FFF2-40B4-BE49-F238E27FC236}">
                <a16:creationId xmlns:a16="http://schemas.microsoft.com/office/drawing/2014/main" xmlns="" id="{95FC0BA5-8AD6-4DF2-BDB1-857D4F3A28D2}"/>
              </a:ext>
            </a:extLst>
          </p:cNvPr>
          <p:cNvSpPr/>
          <p:nvPr/>
        </p:nvSpPr>
        <p:spPr bwMode="auto">
          <a:xfrm rot="2256080">
            <a:off x="1445748" y="2324206"/>
            <a:ext cx="692317" cy="691095"/>
          </a:xfrm>
          <a:prstGeom prst="rightArrow">
            <a:avLst/>
          </a:prstGeom>
          <a:solidFill>
            <a:srgbClr val="FFC000"/>
          </a:solidFill>
          <a:ln w="9525" cap="flat" cmpd="sng" algn="ctr">
            <a:solidFill>
              <a:srgbClr val="FF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Times New Roman" pitchFamily="18" charset="0"/>
              <a:ea typeface="Meiryo UI" panose="020B0604030504040204" pitchFamily="50" charset="-128"/>
            </a:endParaRPr>
          </a:p>
        </p:txBody>
      </p:sp>
      <p:sp>
        <p:nvSpPr>
          <p:cNvPr id="6" name="テキスト ボックス 5">
            <a:extLst>
              <a:ext uri="{FF2B5EF4-FFF2-40B4-BE49-F238E27FC236}">
                <a16:creationId xmlns:a16="http://schemas.microsoft.com/office/drawing/2014/main" xmlns="" id="{FFA26F4E-4974-4810-96A6-C2E98FB12C64}"/>
              </a:ext>
            </a:extLst>
          </p:cNvPr>
          <p:cNvSpPr txBox="1"/>
          <p:nvPr/>
        </p:nvSpPr>
        <p:spPr>
          <a:xfrm>
            <a:off x="2238363" y="2434656"/>
            <a:ext cx="6667168" cy="307777"/>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デイタブレットで、来所予定の利用者様が一覧表示されます。</a:t>
            </a:r>
            <a:endParaRPr lang="en-US" altLang="ja-JP" dirty="0">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xmlns="" id="{E48BFAF0-80E0-464E-91AB-85B7EF62FCCC}"/>
              </a:ext>
            </a:extLst>
          </p:cNvPr>
          <p:cNvPicPr>
            <a:picLocks noChangeAspect="1"/>
          </p:cNvPicPr>
          <p:nvPr/>
        </p:nvPicPr>
        <p:blipFill>
          <a:blip r:embed="rId4"/>
          <a:stretch>
            <a:fillRect/>
          </a:stretch>
        </p:blipFill>
        <p:spPr>
          <a:xfrm>
            <a:off x="2238363" y="2742433"/>
            <a:ext cx="5934087" cy="3545979"/>
          </a:xfrm>
          <a:prstGeom prst="rect">
            <a:avLst/>
          </a:prstGeom>
          <a:ln>
            <a:solidFill>
              <a:schemeClr val="tx1"/>
            </a:solidFill>
          </a:ln>
        </p:spPr>
      </p:pic>
      <p:sp>
        <p:nvSpPr>
          <p:cNvPr id="8" name="正方形/長方形 7">
            <a:extLst>
              <a:ext uri="{FF2B5EF4-FFF2-40B4-BE49-F238E27FC236}">
                <a16:creationId xmlns:a16="http://schemas.microsoft.com/office/drawing/2014/main" xmlns="" id="{AD598636-887E-48EB-BC2C-D26FDF37C843}"/>
              </a:ext>
            </a:extLst>
          </p:cNvPr>
          <p:cNvSpPr/>
          <p:nvPr/>
        </p:nvSpPr>
        <p:spPr bwMode="auto">
          <a:xfrm>
            <a:off x="2502000" y="3867741"/>
            <a:ext cx="1744092" cy="2424676"/>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Times New Roman" pitchFamily="18" charset="0"/>
              <a:ea typeface="Meiryo UI" panose="020B0604030504040204" pitchFamily="50" charset="-128"/>
            </a:endParaRPr>
          </a:p>
        </p:txBody>
      </p:sp>
      <p:sp>
        <p:nvSpPr>
          <p:cNvPr id="9" name="正方形/長方形 8">
            <a:extLst>
              <a:ext uri="{FF2B5EF4-FFF2-40B4-BE49-F238E27FC236}">
                <a16:creationId xmlns:a16="http://schemas.microsoft.com/office/drawing/2014/main" xmlns="" id="{7CD300A6-5969-4B54-9E63-C767B9F3D0C9}"/>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 利用実績の登録（対象者を選んで利用○または欠席</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をつける）</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58439364"/>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5" name="laser.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50371D4C-F12F-4D91-82C4-BFB47B2D90D1}"/>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37</a:t>
            </a:fld>
            <a:endParaRPr lang="en-US" altLang="ja-JP">
              <a:solidFill>
                <a:schemeClr val="tx1"/>
              </a:solidFill>
            </a:endParaRPr>
          </a:p>
        </p:txBody>
      </p:sp>
      <p:sp>
        <p:nvSpPr>
          <p:cNvPr id="3" name="タイトル 16">
            <a:extLst>
              <a:ext uri="{FF2B5EF4-FFF2-40B4-BE49-F238E27FC236}">
                <a16:creationId xmlns:a16="http://schemas.microsoft.com/office/drawing/2014/main" xmlns="" id="{06D32A66-71A4-4FE7-973A-F5DE0BB0EF72}"/>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操作方法①</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9" name="正方形/長方形 8">
            <a:extLst>
              <a:ext uri="{FF2B5EF4-FFF2-40B4-BE49-F238E27FC236}">
                <a16:creationId xmlns:a16="http://schemas.microsoft.com/office/drawing/2014/main" xmlns="" id="{752BF0E8-5A89-4DBA-9571-974195DC5959}"/>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 利用実績の登録（対象者を選んで利用○または欠席</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をつける）</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a:extLst>
              <a:ext uri="{FF2B5EF4-FFF2-40B4-BE49-F238E27FC236}">
                <a16:creationId xmlns:a16="http://schemas.microsoft.com/office/drawing/2014/main" xmlns="" id="{6A0EC0C0-5B30-40CF-80C1-39EF1B0FD2E0}"/>
              </a:ext>
            </a:extLst>
          </p:cNvPr>
          <p:cNvPicPr>
            <a:picLocks noChangeAspect="1"/>
          </p:cNvPicPr>
          <p:nvPr/>
        </p:nvPicPr>
        <p:blipFill>
          <a:blip r:embed="rId3"/>
          <a:stretch>
            <a:fillRect/>
          </a:stretch>
        </p:blipFill>
        <p:spPr>
          <a:xfrm>
            <a:off x="799466" y="1809000"/>
            <a:ext cx="7226347" cy="4038253"/>
          </a:xfrm>
          <a:prstGeom prst="rect">
            <a:avLst/>
          </a:prstGeom>
          <a:ln>
            <a:solidFill>
              <a:schemeClr val="tx1"/>
            </a:solidFill>
          </a:ln>
        </p:spPr>
      </p:pic>
      <p:sp>
        <p:nvSpPr>
          <p:cNvPr id="11" name="テキスト ボックス 10">
            <a:extLst>
              <a:ext uri="{FF2B5EF4-FFF2-40B4-BE49-F238E27FC236}">
                <a16:creationId xmlns:a16="http://schemas.microsoft.com/office/drawing/2014/main" xmlns="" id="{82350665-F2F1-49A7-947D-932960224CEB}"/>
              </a:ext>
            </a:extLst>
          </p:cNvPr>
          <p:cNvSpPr txBox="1"/>
          <p:nvPr/>
        </p:nvSpPr>
        <p:spPr>
          <a:xfrm>
            <a:off x="594394" y="1200504"/>
            <a:ext cx="6667168" cy="307777"/>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トップで、登録したい利用者様の「利用」欄を選択します。</a:t>
            </a:r>
            <a:endParaRPr lang="en-US" altLang="ja-JP"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xmlns="" id="{777A8665-3CA8-4F8C-ACDC-35CC04A5CD43}"/>
              </a:ext>
            </a:extLst>
          </p:cNvPr>
          <p:cNvSpPr txBox="1"/>
          <p:nvPr/>
        </p:nvSpPr>
        <p:spPr>
          <a:xfrm>
            <a:off x="594394" y="6272775"/>
            <a:ext cx="6667168" cy="307777"/>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↓すると、次頁のような画面になります。</a:t>
            </a:r>
            <a:endParaRPr lang="en-US" altLang="ja-JP" dirty="0">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xmlns="" id="{266F8C94-6C04-4313-A58F-0A6A7E92946E}"/>
              </a:ext>
            </a:extLst>
          </p:cNvPr>
          <p:cNvSpPr/>
          <p:nvPr/>
        </p:nvSpPr>
        <p:spPr bwMode="auto">
          <a:xfrm>
            <a:off x="2898650" y="3073694"/>
            <a:ext cx="720080" cy="489232"/>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49002197"/>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4" name="laser.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50371D4C-F12F-4D91-82C4-BFB47B2D90D1}"/>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38</a:t>
            </a:fld>
            <a:endParaRPr lang="en-US" altLang="ja-JP">
              <a:solidFill>
                <a:schemeClr val="tx1"/>
              </a:solidFill>
            </a:endParaRPr>
          </a:p>
        </p:txBody>
      </p:sp>
      <p:sp>
        <p:nvSpPr>
          <p:cNvPr id="3" name="タイトル 16">
            <a:extLst>
              <a:ext uri="{FF2B5EF4-FFF2-40B4-BE49-F238E27FC236}">
                <a16:creationId xmlns:a16="http://schemas.microsoft.com/office/drawing/2014/main" xmlns="" id="{06D32A66-71A4-4FE7-973A-F5DE0BB0EF72}"/>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操作方法①</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9" name="正方形/長方形 8">
            <a:extLst>
              <a:ext uri="{FF2B5EF4-FFF2-40B4-BE49-F238E27FC236}">
                <a16:creationId xmlns:a16="http://schemas.microsoft.com/office/drawing/2014/main" xmlns="" id="{752BF0E8-5A89-4DBA-9571-974195DC5959}"/>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 利用実績の登録（対象者を選んで利用○または欠席</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をつける）</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図 22">
            <a:extLst>
              <a:ext uri="{FF2B5EF4-FFF2-40B4-BE49-F238E27FC236}">
                <a16:creationId xmlns:a16="http://schemas.microsoft.com/office/drawing/2014/main" xmlns="" id="{8937CB13-C5CC-483B-B248-540ED151B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017" y="1653764"/>
            <a:ext cx="6093983" cy="4570485"/>
          </a:xfrm>
          <a:prstGeom prst="rect">
            <a:avLst/>
          </a:prstGeom>
          <a:ln>
            <a:solidFill>
              <a:schemeClr val="tx1"/>
            </a:solidFill>
          </a:ln>
        </p:spPr>
      </p:pic>
      <p:sp>
        <p:nvSpPr>
          <p:cNvPr id="24" name="テキスト ボックス 23">
            <a:extLst>
              <a:ext uri="{FF2B5EF4-FFF2-40B4-BE49-F238E27FC236}">
                <a16:creationId xmlns:a16="http://schemas.microsoft.com/office/drawing/2014/main" xmlns="" id="{C01908B1-2AAF-42D2-A9E9-9A50D3F694B1}"/>
              </a:ext>
            </a:extLst>
          </p:cNvPr>
          <p:cNvSpPr txBox="1"/>
          <p:nvPr/>
        </p:nvSpPr>
        <p:spPr>
          <a:xfrm>
            <a:off x="702000" y="1134000"/>
            <a:ext cx="6667168" cy="738664"/>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上から順に選択するだけで、完了。欠席理由も入力できます。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この内容が、カイポケ本体の実績に自動連携します。</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音声入力も可能です。</a:t>
            </a:r>
            <a:endParaRPr lang="en-US" altLang="ja-JP" dirty="0">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xmlns="" id="{B18D7325-F009-4A7B-955E-852DF2D06940}"/>
              </a:ext>
            </a:extLst>
          </p:cNvPr>
          <p:cNvSpPr/>
          <p:nvPr/>
        </p:nvSpPr>
        <p:spPr bwMode="auto">
          <a:xfrm>
            <a:off x="2532109" y="2534059"/>
            <a:ext cx="1844639" cy="1868932"/>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xmlns="" id="{DD08F6D8-778C-46F2-9702-CADB6E0A6853}"/>
              </a:ext>
            </a:extLst>
          </p:cNvPr>
          <p:cNvSpPr/>
          <p:nvPr/>
        </p:nvSpPr>
        <p:spPr bwMode="auto">
          <a:xfrm>
            <a:off x="2618017" y="5041915"/>
            <a:ext cx="6129199" cy="701908"/>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xmlns="" id="{FC95D42D-16B9-45F0-8168-285D770D03CD}"/>
              </a:ext>
            </a:extLst>
          </p:cNvPr>
          <p:cNvSpPr/>
          <p:nvPr/>
        </p:nvSpPr>
        <p:spPr bwMode="auto">
          <a:xfrm>
            <a:off x="5436890" y="5772695"/>
            <a:ext cx="1018038" cy="373246"/>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xmlns="" id="{544DC8B3-3831-4AE2-B288-812F103BF0CA}"/>
              </a:ext>
            </a:extLst>
          </p:cNvPr>
          <p:cNvSpPr/>
          <p:nvPr/>
        </p:nvSpPr>
        <p:spPr bwMode="auto">
          <a:xfrm>
            <a:off x="2582801" y="1837012"/>
            <a:ext cx="412827" cy="400170"/>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37" name="吹き出し: 角を丸めた四角形 36">
            <a:extLst>
              <a:ext uri="{FF2B5EF4-FFF2-40B4-BE49-F238E27FC236}">
                <a16:creationId xmlns:a16="http://schemas.microsoft.com/office/drawing/2014/main" xmlns="" id="{0C6DD78D-4AD0-4750-B4FC-FF462B9AAB52}"/>
              </a:ext>
            </a:extLst>
          </p:cNvPr>
          <p:cNvSpPr/>
          <p:nvPr/>
        </p:nvSpPr>
        <p:spPr>
          <a:xfrm>
            <a:off x="477834" y="1952336"/>
            <a:ext cx="1876401" cy="920216"/>
          </a:xfrm>
          <a:prstGeom prst="wedgeRoundRectCallout">
            <a:avLst>
              <a:gd name="adj1" fmla="val 57393"/>
              <a:gd name="adj2" fmla="val 26628"/>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①上から入力</a:t>
            </a:r>
            <a:endParaRPr lang="en-US" altLang="ja-JP" sz="1800" b="1" dirty="0">
              <a:latin typeface="Meiryo UI" panose="020B0604030504040204" pitchFamily="50" charset="-128"/>
              <a:ea typeface="Meiryo UI" panose="020B0604030504040204" pitchFamily="50" charset="-128"/>
            </a:endParaRPr>
          </a:p>
          <a:p>
            <a:endParaRPr lang="en-US" altLang="ja-JP"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欠席時は利用の○をタッチして</a:t>
            </a: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に変更します</a:t>
            </a:r>
          </a:p>
        </p:txBody>
      </p:sp>
      <p:sp>
        <p:nvSpPr>
          <p:cNvPr id="39" name="吹き出し: 角を丸めた四角形 38">
            <a:extLst>
              <a:ext uri="{FF2B5EF4-FFF2-40B4-BE49-F238E27FC236}">
                <a16:creationId xmlns:a16="http://schemas.microsoft.com/office/drawing/2014/main" xmlns="" id="{1839A440-6C7D-447C-BBB5-73DE7AF9BB50}"/>
              </a:ext>
            </a:extLst>
          </p:cNvPr>
          <p:cNvSpPr/>
          <p:nvPr/>
        </p:nvSpPr>
        <p:spPr>
          <a:xfrm>
            <a:off x="6427761" y="3397725"/>
            <a:ext cx="2230464" cy="790362"/>
          </a:xfrm>
          <a:prstGeom prst="wedgeRoundRectCallout">
            <a:avLst>
              <a:gd name="adj1" fmla="val 41688"/>
              <a:gd name="adj2" fmla="val 18154"/>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④終わったら</a:t>
            </a:r>
          </a:p>
          <a:p>
            <a:r>
              <a:rPr lang="ja-JP" altLang="en-US" sz="1800" b="1" dirty="0">
                <a:latin typeface="Meiryo UI" panose="020B0604030504040204" pitchFamily="50" charset="-128"/>
                <a:ea typeface="Meiryo UI" panose="020B0604030504040204" pitchFamily="50" charset="-128"/>
              </a:rPr>
              <a:t>　 左上からトップへ</a:t>
            </a:r>
          </a:p>
        </p:txBody>
      </p:sp>
      <p:cxnSp>
        <p:nvCxnSpPr>
          <p:cNvPr id="33" name="曲線コネクタ 19">
            <a:extLst>
              <a:ext uri="{FF2B5EF4-FFF2-40B4-BE49-F238E27FC236}">
                <a16:creationId xmlns:a16="http://schemas.microsoft.com/office/drawing/2014/main" xmlns="" id="{DAA656B9-AC2D-4D0C-A585-E8F0F84FD2E8}"/>
              </a:ext>
            </a:extLst>
          </p:cNvPr>
          <p:cNvCxnSpPr>
            <a:cxnSpLocks/>
            <a:endCxn id="31" idx="3"/>
          </p:cNvCxnSpPr>
          <p:nvPr/>
        </p:nvCxnSpPr>
        <p:spPr bwMode="auto">
          <a:xfrm rot="10800000">
            <a:off x="2995629" y="2037098"/>
            <a:ext cx="5610895" cy="1431427"/>
          </a:xfrm>
          <a:prstGeom prst="curvedConnector3">
            <a:avLst>
              <a:gd name="adj1" fmla="val -3920"/>
            </a:avLst>
          </a:prstGeom>
          <a:solidFill>
            <a:schemeClr val="accent1"/>
          </a:solidFill>
          <a:ln w="9525" cap="flat" cmpd="sng" algn="ctr">
            <a:solidFill>
              <a:srgbClr val="FF0000"/>
            </a:solidFill>
            <a:prstDash val="solid"/>
            <a:round/>
            <a:headEnd type="oval" w="med" len="med"/>
            <a:tailEnd type="oval" w="med" len="med"/>
          </a:ln>
          <a:effectLst/>
        </p:spPr>
      </p:cxnSp>
      <p:sp>
        <p:nvSpPr>
          <p:cNvPr id="40" name="吹き出し: 角を丸めた四角形 39">
            <a:extLst>
              <a:ext uri="{FF2B5EF4-FFF2-40B4-BE49-F238E27FC236}">
                <a16:creationId xmlns:a16="http://schemas.microsoft.com/office/drawing/2014/main" xmlns="" id="{25B14D2F-0313-43FC-8DB6-3C0AAC64B431}"/>
              </a:ext>
            </a:extLst>
          </p:cNvPr>
          <p:cNvSpPr/>
          <p:nvPr/>
        </p:nvSpPr>
        <p:spPr>
          <a:xfrm>
            <a:off x="6603574" y="5788461"/>
            <a:ext cx="967101" cy="613722"/>
          </a:xfrm>
          <a:prstGeom prst="wedgeRoundRectCallout">
            <a:avLst>
              <a:gd name="adj1" fmla="val -67205"/>
              <a:gd name="adj2" fmla="val -27107"/>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③保存</a:t>
            </a:r>
            <a:endParaRPr lang="ja-JP" altLang="en-US" sz="1000" b="1" dirty="0">
              <a:latin typeface="Meiryo UI" panose="020B0604030504040204" pitchFamily="50" charset="-128"/>
              <a:ea typeface="Meiryo UI" panose="020B0604030504040204" pitchFamily="50" charset="-128"/>
            </a:endParaRPr>
          </a:p>
        </p:txBody>
      </p:sp>
      <p:sp>
        <p:nvSpPr>
          <p:cNvPr id="38" name="吹き出し: 角を丸めた四角形 37">
            <a:extLst>
              <a:ext uri="{FF2B5EF4-FFF2-40B4-BE49-F238E27FC236}">
                <a16:creationId xmlns:a16="http://schemas.microsoft.com/office/drawing/2014/main" xmlns="" id="{BEFC3154-A71E-4EF3-AC8B-EA108D6FCCC7}"/>
              </a:ext>
            </a:extLst>
          </p:cNvPr>
          <p:cNvSpPr/>
          <p:nvPr/>
        </p:nvSpPr>
        <p:spPr>
          <a:xfrm>
            <a:off x="208540" y="2952225"/>
            <a:ext cx="2134763" cy="3193716"/>
          </a:xfrm>
          <a:prstGeom prst="wedgeRoundRectCallout">
            <a:avLst>
              <a:gd name="adj1" fmla="val 57997"/>
              <a:gd name="adj2" fmla="val 27815"/>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②イレギュラーケースはケースに記載</a:t>
            </a:r>
          </a:p>
          <a:p>
            <a:r>
              <a:rPr lang="ja-JP" altLang="en-US" sz="1000" b="1" dirty="0">
                <a:latin typeface="Meiryo UI" panose="020B0604030504040204" pitchFamily="50" charset="-128"/>
                <a:ea typeface="Meiryo UI" panose="020B0604030504040204" pitchFamily="50" charset="-128"/>
              </a:rPr>
              <a:t>送迎減算の有無や予定変更時には、下記の文言をケースに入力</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・送迎減算</a:t>
            </a:r>
            <a:r>
              <a:rPr lang="en-US" altLang="ja-JP" sz="1000" b="1" dirty="0">
                <a:latin typeface="Meiryo UI" panose="020B0604030504040204" pitchFamily="50" charset="-128"/>
                <a:ea typeface="Meiryo UI" panose="020B0604030504040204" pitchFamily="50" charset="-128"/>
              </a:rPr>
              <a:t>1</a:t>
            </a:r>
          </a:p>
          <a:p>
            <a:r>
              <a:rPr lang="ja-JP" altLang="en-US" sz="1000" b="1" dirty="0">
                <a:latin typeface="Meiryo UI" panose="020B0604030504040204" pitchFamily="50" charset="-128"/>
                <a:ea typeface="Meiryo UI" panose="020B0604030504040204" pitchFamily="50" charset="-128"/>
              </a:rPr>
              <a:t>・送迎減算</a:t>
            </a:r>
            <a:r>
              <a:rPr lang="en-US" altLang="ja-JP" sz="1000" b="1" dirty="0">
                <a:latin typeface="Meiryo UI" panose="020B0604030504040204" pitchFamily="50" charset="-128"/>
                <a:ea typeface="Meiryo UI" panose="020B0604030504040204" pitchFamily="50" charset="-128"/>
              </a:rPr>
              <a:t>2</a:t>
            </a:r>
          </a:p>
          <a:p>
            <a:r>
              <a:rPr lang="ja-JP" altLang="en-US" sz="1000" b="1" dirty="0">
                <a:latin typeface="Meiryo UI" panose="020B0604030504040204" pitchFamily="50" charset="-128"/>
                <a:ea typeface="Meiryo UI" panose="020B0604030504040204" pitchFamily="50" charset="-128"/>
              </a:rPr>
              <a:t>・追加利用</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・時間変更</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・夜間サポート（追加）</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・昼食（追加）</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・朝食（追加）</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・夕食（追加）</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・シーツ（追加）</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・洗濯（追加）</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・通院サポート○時間</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・○○代　○○○○円</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・オムツ　○枚</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・リハパン　○枚</a:t>
            </a:r>
            <a:endParaRPr lang="en-US" altLang="ja-JP" sz="1000" b="1" dirty="0">
              <a:latin typeface="Meiryo UI" panose="020B0604030504040204" pitchFamily="50" charset="-128"/>
              <a:ea typeface="Meiryo UI" panose="020B0604030504040204" pitchFamily="50" charset="-128"/>
            </a:endParaRPr>
          </a:p>
          <a:p>
            <a:r>
              <a:rPr lang="ja-JP" altLang="en-US" sz="1000" b="1">
                <a:latin typeface="Meiryo UI" panose="020B0604030504040204" pitchFamily="50" charset="-128"/>
                <a:ea typeface="Meiryo UI" panose="020B0604030504040204" pitchFamily="50" charset="-128"/>
              </a:rPr>
              <a:t>・パット　○枚</a:t>
            </a:r>
            <a:endParaRPr lang="en-US" altLang="ja-JP" sz="1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32279408"/>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3</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0-1. </a:t>
            </a:r>
            <a:r>
              <a:rPr lang="ja-JP" altLang="en-US" b="0" kern="0" dirty="0">
                <a:solidFill>
                  <a:prstClr val="black"/>
                </a:solidFill>
                <a:latin typeface="Meiryo UI"/>
                <a:ea typeface="Meiryo UI"/>
              </a:rPr>
              <a:t>職員登録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タブレットの</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Safari</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（インターネットブラウザ）を開きます。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a:extLst>
              <a:ext uri="{FF2B5EF4-FFF2-40B4-BE49-F238E27FC236}">
                <a16:creationId xmlns:a16="http://schemas.microsoft.com/office/drawing/2014/main" xmlns="" id="{6B0795DE-8343-4C1C-BD22-F89CC9561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10" name="正方形/長方形 9">
            <a:extLst>
              <a:ext uri="{FF2B5EF4-FFF2-40B4-BE49-F238E27FC236}">
                <a16:creationId xmlns:a16="http://schemas.microsoft.com/office/drawing/2014/main" xmlns="" id="{900E7EF8-BF8B-4A02-B3E5-05018D2E5106}"/>
              </a:ext>
            </a:extLst>
          </p:cNvPr>
          <p:cNvSpPr/>
          <p:nvPr/>
        </p:nvSpPr>
        <p:spPr bwMode="auto">
          <a:xfrm>
            <a:off x="5337000" y="3016569"/>
            <a:ext cx="630000" cy="585000"/>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矢印: 右 7">
            <a:extLst>
              <a:ext uri="{FF2B5EF4-FFF2-40B4-BE49-F238E27FC236}">
                <a16:creationId xmlns:a16="http://schemas.microsoft.com/office/drawing/2014/main" xmlns="" id="{D2AC824D-1B3D-4EEE-8D6C-AEA7EB801158}"/>
              </a:ext>
            </a:extLst>
          </p:cNvPr>
          <p:cNvSpPr/>
          <p:nvPr/>
        </p:nvSpPr>
        <p:spPr>
          <a:xfrm rot="19745286">
            <a:off x="4637095" y="3596545"/>
            <a:ext cx="642524" cy="3685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78802888"/>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100E51C5-88D8-408C-8D40-6C1D3B651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800" y="1441777"/>
            <a:ext cx="6292800" cy="4719600"/>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xmlns="" id="{50371D4C-F12F-4D91-82C4-BFB47B2D90D1}"/>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39</a:t>
            </a:fld>
            <a:endParaRPr lang="en-US" altLang="ja-JP">
              <a:solidFill>
                <a:schemeClr val="tx1"/>
              </a:solidFill>
            </a:endParaRPr>
          </a:p>
        </p:txBody>
      </p:sp>
      <p:sp>
        <p:nvSpPr>
          <p:cNvPr id="3" name="タイトル 16">
            <a:extLst>
              <a:ext uri="{FF2B5EF4-FFF2-40B4-BE49-F238E27FC236}">
                <a16:creationId xmlns:a16="http://schemas.microsoft.com/office/drawing/2014/main" xmlns="" id="{06D32A66-71A4-4FE7-973A-F5DE0BB0EF72}"/>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操作方法①</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9" name="正方形/長方形 8">
            <a:extLst>
              <a:ext uri="{FF2B5EF4-FFF2-40B4-BE49-F238E27FC236}">
                <a16:creationId xmlns:a16="http://schemas.microsoft.com/office/drawing/2014/main" xmlns="" id="{752BF0E8-5A89-4DBA-9571-974195DC5959}"/>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 利用実績の登録（対象者を選んで利用○または欠席</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をつける）</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xmlns="" id="{C01908B1-2AAF-42D2-A9E9-9A50D3F694B1}"/>
              </a:ext>
            </a:extLst>
          </p:cNvPr>
          <p:cNvSpPr txBox="1"/>
          <p:nvPr/>
        </p:nvSpPr>
        <p:spPr>
          <a:xfrm>
            <a:off x="702000" y="1134000"/>
            <a:ext cx="8190000" cy="307777"/>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ケースに記載する内容は雛形登録していただくことで、雛形から呼び出して入力することができます。</a:t>
            </a:r>
            <a:endParaRPr lang="en-US" altLang="ja-JP" dirty="0">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xmlns="" id="{B18D7325-F009-4A7B-955E-852DF2D06940}"/>
              </a:ext>
            </a:extLst>
          </p:cNvPr>
          <p:cNvSpPr/>
          <p:nvPr/>
        </p:nvSpPr>
        <p:spPr bwMode="auto">
          <a:xfrm>
            <a:off x="2616644" y="4464000"/>
            <a:ext cx="720000" cy="397916"/>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37" name="吹き出し: 角を丸めた四角形 36">
            <a:extLst>
              <a:ext uri="{FF2B5EF4-FFF2-40B4-BE49-F238E27FC236}">
                <a16:creationId xmlns:a16="http://schemas.microsoft.com/office/drawing/2014/main" xmlns="" id="{0C6DD78D-4AD0-4750-B4FC-FF462B9AAB52}"/>
              </a:ext>
            </a:extLst>
          </p:cNvPr>
          <p:cNvSpPr/>
          <p:nvPr/>
        </p:nvSpPr>
        <p:spPr>
          <a:xfrm>
            <a:off x="117000" y="4832883"/>
            <a:ext cx="1876401" cy="847916"/>
          </a:xfrm>
          <a:prstGeom prst="wedgeRoundRectCallout">
            <a:avLst>
              <a:gd name="adj1" fmla="val 78077"/>
              <a:gd name="adj2" fmla="val -59489"/>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①雛形登録</a:t>
            </a:r>
            <a:endParaRPr lang="en-US" altLang="ja-JP" sz="1800" b="1" dirty="0">
              <a:latin typeface="Meiryo UI" panose="020B0604030504040204" pitchFamily="50" charset="-128"/>
              <a:ea typeface="Meiryo UI" panose="020B0604030504040204" pitchFamily="50" charset="-128"/>
            </a:endParaRPr>
          </a:p>
          <a:p>
            <a:endParaRPr lang="en-US" altLang="ja-JP"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雛形登録をタッチ</a:t>
            </a:r>
          </a:p>
        </p:txBody>
      </p:sp>
      <p:sp>
        <p:nvSpPr>
          <p:cNvPr id="12" name="吹き出し: 角を丸めた四角形 11">
            <a:extLst>
              <a:ext uri="{FF2B5EF4-FFF2-40B4-BE49-F238E27FC236}">
                <a16:creationId xmlns:a16="http://schemas.microsoft.com/office/drawing/2014/main" xmlns="" id="{3EF4F188-1574-4767-8FBC-C7E385544041}"/>
              </a:ext>
            </a:extLst>
          </p:cNvPr>
          <p:cNvSpPr/>
          <p:nvPr/>
        </p:nvSpPr>
        <p:spPr>
          <a:xfrm>
            <a:off x="6367599" y="3519000"/>
            <a:ext cx="1973601" cy="847916"/>
          </a:xfrm>
          <a:prstGeom prst="wedgeRoundRectCallout">
            <a:avLst>
              <a:gd name="adj1" fmla="val -66952"/>
              <a:gd name="adj2" fmla="val -38542"/>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②雛形の入力</a:t>
            </a:r>
            <a:endParaRPr lang="en-US" altLang="ja-JP" sz="1800" b="1" dirty="0">
              <a:latin typeface="Meiryo UI" panose="020B0604030504040204" pitchFamily="50" charset="-128"/>
              <a:ea typeface="Meiryo UI" panose="020B0604030504040204" pitchFamily="50" charset="-128"/>
            </a:endParaRPr>
          </a:p>
          <a:p>
            <a:endParaRPr lang="en-US" altLang="ja-JP"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雛形として登録したい内容をご入力いただき、登録する</a:t>
            </a:r>
            <a:r>
              <a:rPr lang="ja-JP" altLang="en-US" sz="1000" b="1" dirty="0" err="1">
                <a:latin typeface="Meiryo UI" panose="020B0604030504040204" pitchFamily="50" charset="-128"/>
                <a:ea typeface="Meiryo UI" panose="020B0604030504040204" pitchFamily="50" charset="-128"/>
              </a:rPr>
              <a:t>を</a:t>
            </a:r>
            <a:r>
              <a:rPr lang="ja-JP" altLang="en-US" sz="1000" b="1" dirty="0">
                <a:latin typeface="Meiryo UI" panose="020B0604030504040204" pitchFamily="50" charset="-128"/>
                <a:ea typeface="Meiryo UI" panose="020B0604030504040204" pitchFamily="50" charset="-128"/>
              </a:rPr>
              <a:t>タッチ</a:t>
            </a:r>
          </a:p>
        </p:txBody>
      </p:sp>
      <p:sp>
        <p:nvSpPr>
          <p:cNvPr id="13" name="正方形/長方形 12">
            <a:extLst>
              <a:ext uri="{FF2B5EF4-FFF2-40B4-BE49-F238E27FC236}">
                <a16:creationId xmlns:a16="http://schemas.microsoft.com/office/drawing/2014/main" xmlns="" id="{306B004A-F2DF-406B-B2AE-793963DA14E1}"/>
              </a:ext>
            </a:extLst>
          </p:cNvPr>
          <p:cNvSpPr/>
          <p:nvPr/>
        </p:nvSpPr>
        <p:spPr bwMode="auto">
          <a:xfrm>
            <a:off x="3709800" y="2574000"/>
            <a:ext cx="3105000" cy="844063"/>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xmlns="" id="{39B94EAD-5F29-4115-9575-F4E2919689E5}"/>
              </a:ext>
            </a:extLst>
          </p:cNvPr>
          <p:cNvSpPr/>
          <p:nvPr/>
        </p:nvSpPr>
        <p:spPr bwMode="auto">
          <a:xfrm>
            <a:off x="5225874" y="3453221"/>
            <a:ext cx="714192" cy="335779"/>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78628898"/>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xmlns="" id="{D4FE19D0-9D9E-4A3F-BE7E-910FC1D5B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954" y="1471871"/>
            <a:ext cx="6292800" cy="4719600"/>
          </a:xfrm>
          <a:prstGeom prst="rect">
            <a:avLst/>
          </a:prstGeom>
          <a:ln>
            <a:solidFill>
              <a:schemeClr val="tx1"/>
            </a:solidFill>
          </a:ln>
        </p:spPr>
      </p:pic>
      <p:pic>
        <p:nvPicPr>
          <p:cNvPr id="6" name="図 5">
            <a:extLst>
              <a:ext uri="{FF2B5EF4-FFF2-40B4-BE49-F238E27FC236}">
                <a16:creationId xmlns:a16="http://schemas.microsoft.com/office/drawing/2014/main" xmlns="" id="{97DAECA9-EF18-48DD-A6C3-8481010557F7}"/>
              </a:ext>
            </a:extLst>
          </p:cNvPr>
          <p:cNvPicPr>
            <a:picLocks noChangeAspect="1"/>
          </p:cNvPicPr>
          <p:nvPr/>
        </p:nvPicPr>
        <p:blipFill rotWithShape="1">
          <a:blip r:embed="rId5">
            <a:extLst>
              <a:ext uri="{28A0092B-C50C-407E-A947-70E740481C1C}">
                <a14:useLocalDpi xmlns:a14="http://schemas.microsoft.com/office/drawing/2010/main" val="0"/>
              </a:ext>
            </a:extLst>
          </a:blip>
          <a:srcRect b="21627"/>
          <a:stretch/>
        </p:blipFill>
        <p:spPr>
          <a:xfrm>
            <a:off x="592266" y="1529616"/>
            <a:ext cx="5689734" cy="3344403"/>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xmlns="" id="{50371D4C-F12F-4D91-82C4-BFB47B2D90D1}"/>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40</a:t>
            </a:fld>
            <a:endParaRPr lang="en-US" altLang="ja-JP">
              <a:solidFill>
                <a:schemeClr val="tx1"/>
              </a:solidFill>
            </a:endParaRPr>
          </a:p>
        </p:txBody>
      </p:sp>
      <p:sp>
        <p:nvSpPr>
          <p:cNvPr id="3" name="タイトル 16">
            <a:extLst>
              <a:ext uri="{FF2B5EF4-FFF2-40B4-BE49-F238E27FC236}">
                <a16:creationId xmlns:a16="http://schemas.microsoft.com/office/drawing/2014/main" xmlns="" id="{06D32A66-71A4-4FE7-973A-F5DE0BB0EF72}"/>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操作方法①</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9" name="正方形/長方形 8">
            <a:extLst>
              <a:ext uri="{FF2B5EF4-FFF2-40B4-BE49-F238E27FC236}">
                <a16:creationId xmlns:a16="http://schemas.microsoft.com/office/drawing/2014/main" xmlns="" id="{752BF0E8-5A89-4DBA-9571-974195DC5959}"/>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 利用実績の登録（対象者を選んで利用○または欠席</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をつける）</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xmlns="" id="{C01908B1-2AAF-42D2-A9E9-9A50D3F694B1}"/>
              </a:ext>
            </a:extLst>
          </p:cNvPr>
          <p:cNvSpPr txBox="1"/>
          <p:nvPr/>
        </p:nvSpPr>
        <p:spPr>
          <a:xfrm>
            <a:off x="702000" y="1134000"/>
            <a:ext cx="8190000" cy="307777"/>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ケースに記載する内容は雛形登録していただくことで、雛形から呼び出して入力することができます。</a:t>
            </a:r>
            <a:endParaRPr lang="en-US" altLang="ja-JP" dirty="0">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xmlns="" id="{B18D7325-F009-4A7B-955E-852DF2D06940}"/>
              </a:ext>
            </a:extLst>
          </p:cNvPr>
          <p:cNvSpPr/>
          <p:nvPr/>
        </p:nvSpPr>
        <p:spPr bwMode="auto">
          <a:xfrm>
            <a:off x="592266" y="3451349"/>
            <a:ext cx="720000" cy="397916"/>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37" name="吹き出し: 角を丸めた四角形 36">
            <a:extLst>
              <a:ext uri="{FF2B5EF4-FFF2-40B4-BE49-F238E27FC236}">
                <a16:creationId xmlns:a16="http://schemas.microsoft.com/office/drawing/2014/main" xmlns="" id="{0C6DD78D-4AD0-4750-B4FC-FF462B9AAB52}"/>
              </a:ext>
            </a:extLst>
          </p:cNvPr>
          <p:cNvSpPr/>
          <p:nvPr/>
        </p:nvSpPr>
        <p:spPr>
          <a:xfrm>
            <a:off x="102432" y="2335957"/>
            <a:ext cx="1876401" cy="847916"/>
          </a:xfrm>
          <a:prstGeom prst="wedgeRoundRectCallout">
            <a:avLst>
              <a:gd name="adj1" fmla="val 2701"/>
              <a:gd name="adj2" fmla="val 73954"/>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③雛形文章</a:t>
            </a:r>
            <a:endParaRPr lang="en-US" altLang="ja-JP" sz="1800" b="1" dirty="0">
              <a:latin typeface="Meiryo UI" panose="020B0604030504040204" pitchFamily="50" charset="-128"/>
              <a:ea typeface="Meiryo UI" panose="020B0604030504040204" pitchFamily="50" charset="-128"/>
            </a:endParaRPr>
          </a:p>
          <a:p>
            <a:endParaRPr lang="en-US" altLang="ja-JP"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雛形文章をタッチ</a:t>
            </a:r>
          </a:p>
        </p:txBody>
      </p:sp>
      <p:sp>
        <p:nvSpPr>
          <p:cNvPr id="12" name="吹き出し: 角を丸めた四角形 11">
            <a:extLst>
              <a:ext uri="{FF2B5EF4-FFF2-40B4-BE49-F238E27FC236}">
                <a16:creationId xmlns:a16="http://schemas.microsoft.com/office/drawing/2014/main" xmlns="" id="{3EF4F188-1574-4767-8FBC-C7E385544041}"/>
              </a:ext>
            </a:extLst>
          </p:cNvPr>
          <p:cNvSpPr/>
          <p:nvPr/>
        </p:nvSpPr>
        <p:spPr>
          <a:xfrm>
            <a:off x="4908666" y="5226783"/>
            <a:ext cx="2633334" cy="847916"/>
          </a:xfrm>
          <a:prstGeom prst="wedgeRoundRectCallout">
            <a:avLst>
              <a:gd name="adj1" fmla="val -66952"/>
              <a:gd name="adj2" fmla="val -38542"/>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⑤ケースに記載されます</a:t>
            </a:r>
            <a:endParaRPr lang="en-US" altLang="ja-JP" b="1" dirty="0">
              <a:latin typeface="Meiryo UI" panose="020B0604030504040204" pitchFamily="50" charset="-128"/>
              <a:ea typeface="Meiryo UI" panose="020B0604030504040204" pitchFamily="50" charset="-128"/>
            </a:endParaRPr>
          </a:p>
          <a:p>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雛形から選択したものが記載されます。</a:t>
            </a:r>
          </a:p>
        </p:txBody>
      </p:sp>
      <p:sp>
        <p:nvSpPr>
          <p:cNvPr id="13" name="正方形/長方形 12">
            <a:extLst>
              <a:ext uri="{FF2B5EF4-FFF2-40B4-BE49-F238E27FC236}">
                <a16:creationId xmlns:a16="http://schemas.microsoft.com/office/drawing/2014/main" xmlns="" id="{306B004A-F2DF-406B-B2AE-793963DA14E1}"/>
              </a:ext>
            </a:extLst>
          </p:cNvPr>
          <p:cNvSpPr/>
          <p:nvPr/>
        </p:nvSpPr>
        <p:spPr bwMode="auto">
          <a:xfrm>
            <a:off x="1983689" y="2468555"/>
            <a:ext cx="3105000" cy="1541639"/>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6" name="吹き出し: 角を丸めた四角形 15">
            <a:extLst>
              <a:ext uri="{FF2B5EF4-FFF2-40B4-BE49-F238E27FC236}">
                <a16:creationId xmlns:a16="http://schemas.microsoft.com/office/drawing/2014/main" xmlns="" id="{5B15697E-EB1F-4700-8EBE-8373CC549998}"/>
              </a:ext>
            </a:extLst>
          </p:cNvPr>
          <p:cNvSpPr/>
          <p:nvPr/>
        </p:nvSpPr>
        <p:spPr>
          <a:xfrm>
            <a:off x="107288" y="4261078"/>
            <a:ext cx="1876401" cy="1063334"/>
          </a:xfrm>
          <a:prstGeom prst="wedgeRoundRectCallout">
            <a:avLst>
              <a:gd name="adj1" fmla="val 91750"/>
              <a:gd name="adj2" fmla="val -150927"/>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④雛形の選択</a:t>
            </a:r>
            <a:endParaRPr lang="en-US" altLang="ja-JP" sz="1800" b="1" dirty="0">
              <a:latin typeface="Meiryo UI" panose="020B0604030504040204" pitchFamily="50" charset="-128"/>
              <a:ea typeface="Meiryo UI" panose="020B0604030504040204" pitchFamily="50" charset="-128"/>
            </a:endParaRPr>
          </a:p>
          <a:p>
            <a:endParaRPr lang="en-US" altLang="ja-JP"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入力したい雛形をタッチ</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こちらには雛形登録したものが一覧で表示されます。</a:t>
            </a:r>
          </a:p>
        </p:txBody>
      </p:sp>
      <p:sp>
        <p:nvSpPr>
          <p:cNvPr id="17" name="正方形/長方形 16">
            <a:extLst>
              <a:ext uri="{FF2B5EF4-FFF2-40B4-BE49-F238E27FC236}">
                <a16:creationId xmlns:a16="http://schemas.microsoft.com/office/drawing/2014/main" xmlns="" id="{74C8D685-6399-4CB9-9FCD-8BC38BBBD625}"/>
              </a:ext>
            </a:extLst>
          </p:cNvPr>
          <p:cNvSpPr/>
          <p:nvPr/>
        </p:nvSpPr>
        <p:spPr bwMode="auto">
          <a:xfrm>
            <a:off x="2783954" y="4904113"/>
            <a:ext cx="1653046" cy="774887"/>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85888922"/>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6" name="laser.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50371D4C-F12F-4D91-82C4-BFB47B2D90D1}"/>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41</a:t>
            </a:fld>
            <a:endParaRPr lang="en-US" altLang="ja-JP" dirty="0">
              <a:solidFill>
                <a:schemeClr val="tx1"/>
              </a:solidFill>
            </a:endParaRPr>
          </a:p>
        </p:txBody>
      </p:sp>
      <p:sp>
        <p:nvSpPr>
          <p:cNvPr id="3" name="タイトル 16">
            <a:extLst>
              <a:ext uri="{FF2B5EF4-FFF2-40B4-BE49-F238E27FC236}">
                <a16:creationId xmlns:a16="http://schemas.microsoft.com/office/drawing/2014/main" xmlns="" id="{06D32A66-71A4-4FE7-973A-F5DE0BB0EF72}"/>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操作方法①</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9" name="正方形/長方形 8">
            <a:extLst>
              <a:ext uri="{FF2B5EF4-FFF2-40B4-BE49-F238E27FC236}">
                <a16:creationId xmlns:a16="http://schemas.microsoft.com/office/drawing/2014/main" xmlns="" id="{752BF0E8-5A89-4DBA-9571-974195DC5959}"/>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 利用実績の登録（対象者を選んで利用○または欠席</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をつける）</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a:extLst>
              <a:ext uri="{FF2B5EF4-FFF2-40B4-BE49-F238E27FC236}">
                <a16:creationId xmlns:a16="http://schemas.microsoft.com/office/drawing/2014/main" xmlns="" id="{B554DFE4-AB9D-4876-A17D-B9ECA7A6F64D}"/>
              </a:ext>
            </a:extLst>
          </p:cNvPr>
          <p:cNvPicPr>
            <a:picLocks noChangeAspect="1"/>
          </p:cNvPicPr>
          <p:nvPr/>
        </p:nvPicPr>
        <p:blipFill>
          <a:blip r:embed="rId3"/>
          <a:stretch>
            <a:fillRect/>
          </a:stretch>
        </p:blipFill>
        <p:spPr>
          <a:xfrm>
            <a:off x="1031347" y="1696143"/>
            <a:ext cx="6365555" cy="3876231"/>
          </a:xfrm>
          <a:prstGeom prst="rect">
            <a:avLst/>
          </a:prstGeom>
          <a:ln>
            <a:solidFill>
              <a:schemeClr val="tx1"/>
            </a:solidFill>
          </a:ln>
        </p:spPr>
      </p:pic>
      <p:sp>
        <p:nvSpPr>
          <p:cNvPr id="6" name="テキスト ボックス 5">
            <a:extLst>
              <a:ext uri="{FF2B5EF4-FFF2-40B4-BE49-F238E27FC236}">
                <a16:creationId xmlns:a16="http://schemas.microsoft.com/office/drawing/2014/main" xmlns="" id="{BFC0F0A8-6C2A-4CCE-9E75-154CBBB7FD7C}"/>
              </a:ext>
            </a:extLst>
          </p:cNvPr>
          <p:cNvSpPr txBox="1"/>
          <p:nvPr/>
        </p:nvSpPr>
        <p:spPr>
          <a:xfrm>
            <a:off x="729734" y="1276223"/>
            <a:ext cx="6667168" cy="307777"/>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まとめて簡単に入力することもできます。</a:t>
            </a:r>
            <a:endParaRPr lang="en-US" altLang="ja-JP"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xmlns="" id="{89594982-4E82-4DD7-AEB3-4EEA0275C1C2}"/>
              </a:ext>
            </a:extLst>
          </p:cNvPr>
          <p:cNvSpPr/>
          <p:nvPr/>
        </p:nvSpPr>
        <p:spPr bwMode="auto">
          <a:xfrm>
            <a:off x="1012864" y="2856354"/>
            <a:ext cx="457596" cy="2716020"/>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xmlns="" id="{EE0AC981-B13D-41BF-8C26-F160E98E5486}"/>
              </a:ext>
            </a:extLst>
          </p:cNvPr>
          <p:cNvSpPr/>
          <p:nvPr/>
        </p:nvSpPr>
        <p:spPr bwMode="auto">
          <a:xfrm>
            <a:off x="3042000" y="2574000"/>
            <a:ext cx="742268" cy="282354"/>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3" name="吹き出し: 角を丸めた四角形 12">
            <a:extLst>
              <a:ext uri="{FF2B5EF4-FFF2-40B4-BE49-F238E27FC236}">
                <a16:creationId xmlns:a16="http://schemas.microsoft.com/office/drawing/2014/main" xmlns="" id="{5C788AD4-8BE4-4BD4-9BE5-1271198A777B}"/>
              </a:ext>
            </a:extLst>
          </p:cNvPr>
          <p:cNvSpPr/>
          <p:nvPr/>
        </p:nvSpPr>
        <p:spPr>
          <a:xfrm>
            <a:off x="1504301" y="5656501"/>
            <a:ext cx="2302581" cy="463551"/>
          </a:xfrm>
          <a:prstGeom prst="wedgeRoundRectCallout">
            <a:avLst>
              <a:gd name="adj1" fmla="val -60441"/>
              <a:gd name="adj2" fmla="val -70385"/>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①入力対象を選んで</a:t>
            </a:r>
            <a:endParaRPr lang="ja-JP" altLang="en-US" sz="1000" b="1" dirty="0">
              <a:latin typeface="Meiryo UI" panose="020B0604030504040204" pitchFamily="50" charset="-128"/>
              <a:ea typeface="Meiryo UI" panose="020B0604030504040204" pitchFamily="50" charset="-128"/>
            </a:endParaRPr>
          </a:p>
        </p:txBody>
      </p:sp>
      <p:sp>
        <p:nvSpPr>
          <p:cNvPr id="14" name="吹き出し: 角を丸めた四角形 13">
            <a:extLst>
              <a:ext uri="{FF2B5EF4-FFF2-40B4-BE49-F238E27FC236}">
                <a16:creationId xmlns:a16="http://schemas.microsoft.com/office/drawing/2014/main" xmlns="" id="{225F8B5B-C290-43D8-9417-812BF042D8C0}"/>
              </a:ext>
            </a:extLst>
          </p:cNvPr>
          <p:cNvSpPr/>
          <p:nvPr/>
        </p:nvSpPr>
        <p:spPr>
          <a:xfrm>
            <a:off x="4654265" y="5711288"/>
            <a:ext cx="2302581" cy="463551"/>
          </a:xfrm>
          <a:prstGeom prst="wedgeRoundRectCallout">
            <a:avLst>
              <a:gd name="adj1" fmla="val -11615"/>
              <a:gd name="adj2" fmla="val 26628"/>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②</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一括入力</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をタッチ</a:t>
            </a:r>
            <a:endParaRPr lang="ja-JP" altLang="en-US" sz="1000" b="1" dirty="0">
              <a:latin typeface="Meiryo UI" panose="020B0604030504040204" pitchFamily="50" charset="-128"/>
              <a:ea typeface="Meiryo UI" panose="020B0604030504040204" pitchFamily="50" charset="-128"/>
            </a:endParaRPr>
          </a:p>
        </p:txBody>
      </p:sp>
      <p:cxnSp>
        <p:nvCxnSpPr>
          <p:cNvPr id="12" name="曲線コネクタ 6">
            <a:extLst>
              <a:ext uri="{FF2B5EF4-FFF2-40B4-BE49-F238E27FC236}">
                <a16:creationId xmlns:a16="http://schemas.microsoft.com/office/drawing/2014/main" xmlns="" id="{C7C968B7-1349-4D86-A9B2-84D7AF824A4F}"/>
              </a:ext>
            </a:extLst>
          </p:cNvPr>
          <p:cNvCxnSpPr>
            <a:cxnSpLocks/>
            <a:endCxn id="11" idx="2"/>
          </p:cNvCxnSpPr>
          <p:nvPr/>
        </p:nvCxnSpPr>
        <p:spPr bwMode="auto">
          <a:xfrm rot="16200000" flipV="1">
            <a:off x="2834033" y="3435456"/>
            <a:ext cx="2828163" cy="1669960"/>
          </a:xfrm>
          <a:prstGeom prst="curvedConnector3">
            <a:avLst>
              <a:gd name="adj1" fmla="val 50000"/>
            </a:avLst>
          </a:prstGeom>
          <a:solidFill>
            <a:schemeClr val="accent1"/>
          </a:solidFill>
          <a:ln w="9525" cap="flat" cmpd="sng" algn="ctr">
            <a:solidFill>
              <a:srgbClr val="FF0000"/>
            </a:solidFill>
            <a:prstDash val="solid"/>
            <a:round/>
            <a:headEnd type="oval" w="med" len="med"/>
            <a:tailEnd type="oval" w="med" len="med"/>
          </a:ln>
          <a:effectLst/>
        </p:spPr>
      </p:cxnSp>
    </p:spTree>
    <p:extLst>
      <p:ext uri="{BB962C8B-B14F-4D97-AF65-F5344CB8AC3E}">
        <p14:creationId xmlns:p14="http://schemas.microsoft.com/office/powerpoint/2010/main" val="4117437545"/>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4" name="laser.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50371D4C-F12F-4D91-82C4-BFB47B2D90D1}"/>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42</a:t>
            </a:fld>
            <a:endParaRPr lang="en-US" altLang="ja-JP">
              <a:solidFill>
                <a:schemeClr val="tx1"/>
              </a:solidFill>
            </a:endParaRPr>
          </a:p>
        </p:txBody>
      </p:sp>
      <p:sp>
        <p:nvSpPr>
          <p:cNvPr id="3" name="タイトル 16">
            <a:extLst>
              <a:ext uri="{FF2B5EF4-FFF2-40B4-BE49-F238E27FC236}">
                <a16:creationId xmlns:a16="http://schemas.microsoft.com/office/drawing/2014/main" xmlns="" id="{06D32A66-71A4-4FE7-973A-F5DE0BB0EF72}"/>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操作方法①</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9" name="正方形/長方形 8">
            <a:extLst>
              <a:ext uri="{FF2B5EF4-FFF2-40B4-BE49-F238E27FC236}">
                <a16:creationId xmlns:a16="http://schemas.microsoft.com/office/drawing/2014/main" xmlns="" id="{752BF0E8-5A89-4DBA-9571-974195DC5959}"/>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 利用実績の登録（対象者を選んで利用○または欠席</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をつける）</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a:extLst>
              <a:ext uri="{FF2B5EF4-FFF2-40B4-BE49-F238E27FC236}">
                <a16:creationId xmlns:a16="http://schemas.microsoft.com/office/drawing/2014/main" xmlns="" id="{35E832EC-EB01-4EE8-AE2F-1F78CF675810}"/>
              </a:ext>
            </a:extLst>
          </p:cNvPr>
          <p:cNvPicPr>
            <a:picLocks noChangeAspect="1"/>
          </p:cNvPicPr>
          <p:nvPr/>
        </p:nvPicPr>
        <p:blipFill rotWithShape="1">
          <a:blip r:embed="rId4"/>
          <a:srcRect r="15230"/>
          <a:stretch/>
        </p:blipFill>
        <p:spPr>
          <a:xfrm>
            <a:off x="259433" y="2177027"/>
            <a:ext cx="4516944" cy="2977683"/>
          </a:xfrm>
          <a:prstGeom prst="rect">
            <a:avLst/>
          </a:prstGeom>
          <a:ln>
            <a:solidFill>
              <a:schemeClr val="bg1">
                <a:lumMod val="50000"/>
              </a:schemeClr>
            </a:solidFill>
          </a:ln>
        </p:spPr>
      </p:pic>
      <p:sp>
        <p:nvSpPr>
          <p:cNvPr id="8" name="正方形/長方形 7">
            <a:extLst>
              <a:ext uri="{FF2B5EF4-FFF2-40B4-BE49-F238E27FC236}">
                <a16:creationId xmlns:a16="http://schemas.microsoft.com/office/drawing/2014/main" xmlns="" id="{455CAA41-B784-42C6-9747-041EE608FDFC}"/>
              </a:ext>
            </a:extLst>
          </p:cNvPr>
          <p:cNvSpPr/>
          <p:nvPr/>
        </p:nvSpPr>
        <p:spPr bwMode="auto">
          <a:xfrm>
            <a:off x="2812029" y="2556954"/>
            <a:ext cx="666873" cy="2693817"/>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Times New Roman" pitchFamily="18" charset="0"/>
              <a:ea typeface="Meiryo UI" panose="020B0604030504040204" pitchFamily="50" charset="-128"/>
            </a:endParaRPr>
          </a:p>
        </p:txBody>
      </p:sp>
      <p:sp>
        <p:nvSpPr>
          <p:cNvPr id="18" name="正方形/長方形 17">
            <a:extLst>
              <a:ext uri="{FF2B5EF4-FFF2-40B4-BE49-F238E27FC236}">
                <a16:creationId xmlns:a16="http://schemas.microsoft.com/office/drawing/2014/main" xmlns="" id="{A96E31DC-4E00-46E1-AE68-E76AAA694057}"/>
              </a:ext>
            </a:extLst>
          </p:cNvPr>
          <p:cNvSpPr/>
          <p:nvPr/>
        </p:nvSpPr>
        <p:spPr bwMode="auto">
          <a:xfrm>
            <a:off x="3898892" y="2551301"/>
            <a:ext cx="666873" cy="2706965"/>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Times New Roman" pitchFamily="18" charset="0"/>
              <a:ea typeface="Meiryo UI" panose="020B0604030504040204" pitchFamily="50" charset="-128"/>
            </a:endParaRPr>
          </a:p>
        </p:txBody>
      </p:sp>
      <p:sp>
        <p:nvSpPr>
          <p:cNvPr id="19" name="テキスト ボックス 18">
            <a:extLst>
              <a:ext uri="{FF2B5EF4-FFF2-40B4-BE49-F238E27FC236}">
                <a16:creationId xmlns:a16="http://schemas.microsoft.com/office/drawing/2014/main" xmlns="" id="{A3692C1A-0B76-4EB1-AEA0-28BA5FFC3679}"/>
              </a:ext>
            </a:extLst>
          </p:cNvPr>
          <p:cNvSpPr txBox="1"/>
          <p:nvPr/>
        </p:nvSpPr>
        <p:spPr>
          <a:xfrm>
            <a:off x="784832" y="1276223"/>
            <a:ext cx="4687168" cy="738664"/>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★マークが付いている</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入浴</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と</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機能訓練</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は、</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加算の予定が入っているときに、タブレットで実績をつけることで</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PC</a:t>
            </a:r>
            <a:r>
              <a:rPr lang="ja-JP" altLang="en-US" dirty="0">
                <a:latin typeface="Meiryo UI" panose="020B0604030504040204" pitchFamily="50" charset="-128"/>
                <a:ea typeface="Meiryo UI" panose="020B0604030504040204" pitchFamily="50" charset="-128"/>
              </a:rPr>
              <a:t>画面と連動します。</a:t>
            </a:r>
          </a:p>
        </p:txBody>
      </p:sp>
      <p:pic>
        <p:nvPicPr>
          <p:cNvPr id="23" name="図 22">
            <a:extLst>
              <a:ext uri="{FF2B5EF4-FFF2-40B4-BE49-F238E27FC236}">
                <a16:creationId xmlns:a16="http://schemas.microsoft.com/office/drawing/2014/main" xmlns="" id="{8C0633C2-A8FA-4F28-8580-25515735A8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8741"/>
          <a:stretch/>
        </p:blipFill>
        <p:spPr>
          <a:xfrm>
            <a:off x="6186451" y="974440"/>
            <a:ext cx="2750163" cy="2894547"/>
          </a:xfrm>
          <a:prstGeom prst="rect">
            <a:avLst/>
          </a:prstGeom>
          <a:ln>
            <a:solidFill>
              <a:schemeClr val="tx1"/>
            </a:solidFill>
          </a:ln>
        </p:spPr>
      </p:pic>
      <p:pic>
        <p:nvPicPr>
          <p:cNvPr id="25" name="図 24">
            <a:extLst>
              <a:ext uri="{FF2B5EF4-FFF2-40B4-BE49-F238E27FC236}">
                <a16:creationId xmlns:a16="http://schemas.microsoft.com/office/drawing/2014/main" xmlns="" id="{1A33CFAC-F1FA-4EEC-AD57-BDEF76C48F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075"/>
          <a:stretch/>
        </p:blipFill>
        <p:spPr>
          <a:xfrm>
            <a:off x="5280927" y="3261428"/>
            <a:ext cx="2655000" cy="2889000"/>
          </a:xfrm>
          <a:prstGeom prst="rect">
            <a:avLst/>
          </a:prstGeom>
          <a:ln>
            <a:solidFill>
              <a:schemeClr val="tx1"/>
            </a:solidFill>
          </a:ln>
        </p:spPr>
      </p:pic>
      <p:sp>
        <p:nvSpPr>
          <p:cNvPr id="26" name="正方形/長方形 25">
            <a:extLst>
              <a:ext uri="{FF2B5EF4-FFF2-40B4-BE49-F238E27FC236}">
                <a16:creationId xmlns:a16="http://schemas.microsoft.com/office/drawing/2014/main" xmlns="" id="{472771D5-CAC2-433D-A4AE-C02CFF26529D}"/>
              </a:ext>
            </a:extLst>
          </p:cNvPr>
          <p:cNvSpPr/>
          <p:nvPr/>
        </p:nvSpPr>
        <p:spPr bwMode="auto">
          <a:xfrm>
            <a:off x="6160748" y="2541964"/>
            <a:ext cx="1126272" cy="242046"/>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Times New Roman" pitchFamily="18" charset="0"/>
              <a:ea typeface="Meiryo UI" panose="020B0604030504040204" pitchFamily="50" charset="-128"/>
            </a:endParaRPr>
          </a:p>
        </p:txBody>
      </p:sp>
      <p:sp>
        <p:nvSpPr>
          <p:cNvPr id="27" name="正方形/長方形 26">
            <a:extLst>
              <a:ext uri="{FF2B5EF4-FFF2-40B4-BE49-F238E27FC236}">
                <a16:creationId xmlns:a16="http://schemas.microsoft.com/office/drawing/2014/main" xmlns="" id="{7AE65E9D-A6C2-4F2C-87B3-90562DED9CC9}"/>
              </a:ext>
            </a:extLst>
          </p:cNvPr>
          <p:cNvSpPr/>
          <p:nvPr/>
        </p:nvSpPr>
        <p:spPr bwMode="auto">
          <a:xfrm>
            <a:off x="5278574" y="4486298"/>
            <a:ext cx="1126272" cy="242046"/>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Times New Roman" pitchFamily="18" charset="0"/>
              <a:ea typeface="Meiryo UI" panose="020B0604030504040204" pitchFamily="50" charset="-128"/>
            </a:endParaRPr>
          </a:p>
        </p:txBody>
      </p:sp>
      <p:cxnSp>
        <p:nvCxnSpPr>
          <p:cNvPr id="28" name="曲線コネクタ 20">
            <a:extLst>
              <a:ext uri="{FF2B5EF4-FFF2-40B4-BE49-F238E27FC236}">
                <a16:creationId xmlns:a16="http://schemas.microsoft.com/office/drawing/2014/main" xmlns="" id="{736300DB-AF2C-46E5-8931-28B7DD5B8266}"/>
              </a:ext>
            </a:extLst>
          </p:cNvPr>
          <p:cNvCxnSpPr>
            <a:cxnSpLocks/>
          </p:cNvCxnSpPr>
          <p:nvPr/>
        </p:nvCxnSpPr>
        <p:spPr bwMode="auto">
          <a:xfrm flipV="1">
            <a:off x="4591468" y="2784011"/>
            <a:ext cx="1510532" cy="567722"/>
          </a:xfrm>
          <a:prstGeom prst="straightConnector1">
            <a:avLst/>
          </a:prstGeom>
          <a:solidFill>
            <a:schemeClr val="accent1"/>
          </a:solidFill>
          <a:ln w="9525" cap="flat" cmpd="sng" algn="ctr">
            <a:solidFill>
              <a:srgbClr val="FF0000"/>
            </a:solidFill>
            <a:prstDash val="solid"/>
            <a:round/>
            <a:headEnd type="oval" w="med" len="med"/>
            <a:tailEnd type="triangle" w="med" len="med"/>
          </a:ln>
          <a:effectLst/>
        </p:spPr>
      </p:cxnSp>
      <p:cxnSp>
        <p:nvCxnSpPr>
          <p:cNvPr id="32" name="曲線コネクタ 20">
            <a:extLst>
              <a:ext uri="{FF2B5EF4-FFF2-40B4-BE49-F238E27FC236}">
                <a16:creationId xmlns:a16="http://schemas.microsoft.com/office/drawing/2014/main" xmlns="" id="{E460E1BA-0BAB-457C-A217-523F0F50C72C}"/>
              </a:ext>
            </a:extLst>
          </p:cNvPr>
          <p:cNvCxnSpPr>
            <a:cxnSpLocks/>
          </p:cNvCxnSpPr>
          <p:nvPr/>
        </p:nvCxnSpPr>
        <p:spPr bwMode="auto">
          <a:xfrm>
            <a:off x="3519334" y="4644000"/>
            <a:ext cx="1679019" cy="6044"/>
          </a:xfrm>
          <a:prstGeom prst="straightConnector1">
            <a:avLst/>
          </a:prstGeom>
          <a:solidFill>
            <a:schemeClr val="accent1"/>
          </a:solidFill>
          <a:ln w="9525" cap="flat" cmpd="sng" algn="ctr">
            <a:solidFill>
              <a:srgbClr val="FF0000"/>
            </a:solidFill>
            <a:prstDash val="solid"/>
            <a:round/>
            <a:headEnd type="oval" w="med" len="med"/>
            <a:tailEnd type="triangle" w="med" len="med"/>
          </a:ln>
          <a:effectLst/>
        </p:spPr>
      </p:cxnSp>
    </p:spTree>
    <p:extLst>
      <p:ext uri="{BB962C8B-B14F-4D97-AF65-F5344CB8AC3E}">
        <p14:creationId xmlns:p14="http://schemas.microsoft.com/office/powerpoint/2010/main" val="749129719"/>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7" name="laser.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50371D4C-F12F-4D91-82C4-BFB47B2D90D1}"/>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43</a:t>
            </a:fld>
            <a:endParaRPr lang="en-US" altLang="ja-JP">
              <a:solidFill>
                <a:schemeClr val="tx1"/>
              </a:solidFill>
            </a:endParaRPr>
          </a:p>
        </p:txBody>
      </p:sp>
      <p:sp>
        <p:nvSpPr>
          <p:cNvPr id="3" name="タイトル 16">
            <a:extLst>
              <a:ext uri="{FF2B5EF4-FFF2-40B4-BE49-F238E27FC236}">
                <a16:creationId xmlns:a16="http://schemas.microsoft.com/office/drawing/2014/main" xmlns="" id="{06D32A66-71A4-4FE7-973A-F5DE0BB0EF72}"/>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操作方法①</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9" name="正方形/長方形 8">
            <a:extLst>
              <a:ext uri="{FF2B5EF4-FFF2-40B4-BE49-F238E27FC236}">
                <a16:creationId xmlns:a16="http://schemas.microsoft.com/office/drawing/2014/main" xmlns="" id="{752BF0E8-5A89-4DBA-9571-974195DC5959}"/>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 利用実績の登録（対象者を選んで利用○または欠席</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をつける）</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a:extLst>
              <a:ext uri="{FF2B5EF4-FFF2-40B4-BE49-F238E27FC236}">
                <a16:creationId xmlns:a16="http://schemas.microsoft.com/office/drawing/2014/main" xmlns="" id="{6501BD58-8CCC-4B0E-9969-59F86D215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526" y="1809760"/>
            <a:ext cx="5848777" cy="4386582"/>
          </a:xfrm>
          <a:prstGeom prst="rect">
            <a:avLst/>
          </a:prstGeom>
          <a:ln>
            <a:solidFill>
              <a:schemeClr val="tx1"/>
            </a:solidFill>
          </a:ln>
        </p:spPr>
      </p:pic>
      <p:sp>
        <p:nvSpPr>
          <p:cNvPr id="6" name="正方形/長方形 5">
            <a:extLst>
              <a:ext uri="{FF2B5EF4-FFF2-40B4-BE49-F238E27FC236}">
                <a16:creationId xmlns:a16="http://schemas.microsoft.com/office/drawing/2014/main" xmlns="" id="{91FC6684-CAA8-46D3-891B-C113826DE34A}"/>
              </a:ext>
            </a:extLst>
          </p:cNvPr>
          <p:cNvSpPr/>
          <p:nvPr/>
        </p:nvSpPr>
        <p:spPr bwMode="auto">
          <a:xfrm>
            <a:off x="7177526" y="5679759"/>
            <a:ext cx="557651" cy="511694"/>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xmlns="" id="{B581D639-A57F-4FA9-91AB-DBB902882AF1}"/>
              </a:ext>
            </a:extLst>
          </p:cNvPr>
          <p:cNvSpPr txBox="1"/>
          <p:nvPr/>
        </p:nvSpPr>
        <p:spPr>
          <a:xfrm>
            <a:off x="784832" y="1276223"/>
            <a:ext cx="4687168" cy="307777"/>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（補足）キーボードが邪魔なときは右下をタッチ</a:t>
            </a:r>
          </a:p>
        </p:txBody>
      </p:sp>
      <p:sp>
        <p:nvSpPr>
          <p:cNvPr id="10" name="吹き出し: 角を丸めた四角形 9">
            <a:extLst>
              <a:ext uri="{FF2B5EF4-FFF2-40B4-BE49-F238E27FC236}">
                <a16:creationId xmlns:a16="http://schemas.microsoft.com/office/drawing/2014/main" xmlns="" id="{FE04CA7E-C013-442D-B35C-B1BDEF6BB08B}"/>
              </a:ext>
            </a:extLst>
          </p:cNvPr>
          <p:cNvSpPr/>
          <p:nvPr/>
        </p:nvSpPr>
        <p:spPr>
          <a:xfrm>
            <a:off x="4168943" y="6295449"/>
            <a:ext cx="3632590" cy="463551"/>
          </a:xfrm>
          <a:prstGeom prst="wedgeRoundRectCallout">
            <a:avLst>
              <a:gd name="adj1" fmla="val 31302"/>
              <a:gd name="adj2" fmla="val -83321"/>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ここをタッチでキーボードを折りたたむ</a:t>
            </a:r>
            <a:endParaRPr lang="ja-JP" altLang="en-US" sz="1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98561106"/>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4" name="laser.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50371D4C-F12F-4D91-82C4-BFB47B2D90D1}"/>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44</a:t>
            </a:fld>
            <a:endParaRPr lang="en-US" altLang="ja-JP">
              <a:solidFill>
                <a:schemeClr val="tx1"/>
              </a:solidFill>
            </a:endParaRPr>
          </a:p>
        </p:txBody>
      </p:sp>
      <p:sp>
        <p:nvSpPr>
          <p:cNvPr id="3" name="タイトル 16">
            <a:extLst>
              <a:ext uri="{FF2B5EF4-FFF2-40B4-BE49-F238E27FC236}">
                <a16:creationId xmlns:a16="http://schemas.microsoft.com/office/drawing/2014/main" xmlns="" id="{06D32A66-71A4-4FE7-973A-F5DE0BB0EF72}"/>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操作方法②</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4" name="正方形/長方形 3">
            <a:extLst>
              <a:ext uri="{FF2B5EF4-FFF2-40B4-BE49-F238E27FC236}">
                <a16:creationId xmlns:a16="http://schemas.microsoft.com/office/drawing/2014/main" xmlns="" id="{2B1BAD74-8583-4F71-9B46-640A5D0EB1F7}"/>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② 予定外実績の登録（全員⇒対象者を選んで登録、ケースに追加</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振替を入力する）</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a:extLst>
              <a:ext uri="{FF2B5EF4-FFF2-40B4-BE49-F238E27FC236}">
                <a16:creationId xmlns:a16="http://schemas.microsoft.com/office/drawing/2014/main" xmlns="" id="{8B19D30A-9CD3-4D2D-BABD-7AECC9A47633}"/>
              </a:ext>
            </a:extLst>
          </p:cNvPr>
          <p:cNvPicPr>
            <a:picLocks noChangeAspect="1"/>
          </p:cNvPicPr>
          <p:nvPr/>
        </p:nvPicPr>
        <p:blipFill>
          <a:blip r:embed="rId3"/>
          <a:stretch>
            <a:fillRect/>
          </a:stretch>
        </p:blipFill>
        <p:spPr>
          <a:xfrm>
            <a:off x="699541" y="1372611"/>
            <a:ext cx="7843094" cy="4686727"/>
          </a:xfrm>
          <a:prstGeom prst="rect">
            <a:avLst/>
          </a:prstGeom>
          <a:ln>
            <a:solidFill>
              <a:schemeClr val="tx1"/>
            </a:solidFill>
          </a:ln>
        </p:spPr>
      </p:pic>
      <p:sp>
        <p:nvSpPr>
          <p:cNvPr id="11" name="正方形/長方形 10">
            <a:extLst>
              <a:ext uri="{FF2B5EF4-FFF2-40B4-BE49-F238E27FC236}">
                <a16:creationId xmlns:a16="http://schemas.microsoft.com/office/drawing/2014/main" xmlns="" id="{B942613C-1A2C-4A15-9CFF-86173E8C5D5D}"/>
              </a:ext>
            </a:extLst>
          </p:cNvPr>
          <p:cNvSpPr/>
          <p:nvPr/>
        </p:nvSpPr>
        <p:spPr bwMode="auto">
          <a:xfrm>
            <a:off x="2208949" y="2304398"/>
            <a:ext cx="630000" cy="585000"/>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Times New Roman" pitchFamily="18" charset="0"/>
              <a:ea typeface="Meiryo UI" panose="020B0604030504040204" pitchFamily="50" charset="-128"/>
            </a:endParaRPr>
          </a:p>
        </p:txBody>
      </p:sp>
      <p:sp>
        <p:nvSpPr>
          <p:cNvPr id="12" name="吹き出し: 角を丸めた四角形 11">
            <a:extLst>
              <a:ext uri="{FF2B5EF4-FFF2-40B4-BE49-F238E27FC236}">
                <a16:creationId xmlns:a16="http://schemas.microsoft.com/office/drawing/2014/main" xmlns="" id="{D9F9CD19-CD24-4B06-A46E-87A17B438DD9}"/>
              </a:ext>
            </a:extLst>
          </p:cNvPr>
          <p:cNvSpPr/>
          <p:nvPr/>
        </p:nvSpPr>
        <p:spPr>
          <a:xfrm>
            <a:off x="117000" y="3236185"/>
            <a:ext cx="2878898" cy="585000"/>
          </a:xfrm>
          <a:prstGeom prst="wedgeRoundRectCallout">
            <a:avLst>
              <a:gd name="adj1" fmla="val 29988"/>
              <a:gd name="adj2" fmla="val -96369"/>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①</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全員</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をタッチすると利用予定のない方も表示されます</a:t>
            </a:r>
          </a:p>
        </p:txBody>
      </p:sp>
      <p:sp>
        <p:nvSpPr>
          <p:cNvPr id="15" name="正方形/長方形 14">
            <a:extLst>
              <a:ext uri="{FF2B5EF4-FFF2-40B4-BE49-F238E27FC236}">
                <a16:creationId xmlns:a16="http://schemas.microsoft.com/office/drawing/2014/main" xmlns="" id="{5CFBA469-0429-4063-B00E-A2B40BBBA78D}"/>
              </a:ext>
            </a:extLst>
          </p:cNvPr>
          <p:cNvSpPr/>
          <p:nvPr/>
        </p:nvSpPr>
        <p:spPr bwMode="auto">
          <a:xfrm>
            <a:off x="3312000" y="2169000"/>
            <a:ext cx="1080000" cy="3959999"/>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Times New Roman" pitchFamily="18" charset="0"/>
              <a:ea typeface="Meiryo UI" panose="020B0604030504040204" pitchFamily="50" charset="-128"/>
            </a:endParaRPr>
          </a:p>
        </p:txBody>
      </p:sp>
      <p:sp>
        <p:nvSpPr>
          <p:cNvPr id="16" name="吹き出し: 角を丸めた四角形 15">
            <a:extLst>
              <a:ext uri="{FF2B5EF4-FFF2-40B4-BE49-F238E27FC236}">
                <a16:creationId xmlns:a16="http://schemas.microsoft.com/office/drawing/2014/main" xmlns="" id="{9D7A5E8A-C678-4492-A7E6-67CF28C277FE}"/>
              </a:ext>
            </a:extLst>
          </p:cNvPr>
          <p:cNvSpPr/>
          <p:nvPr/>
        </p:nvSpPr>
        <p:spPr>
          <a:xfrm>
            <a:off x="316820" y="4752972"/>
            <a:ext cx="2878898" cy="585000"/>
          </a:xfrm>
          <a:prstGeom prst="wedgeRoundRectCallout">
            <a:avLst>
              <a:gd name="adj1" fmla="val 50816"/>
              <a:gd name="adj2" fmla="val -97650"/>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②予定外利用</a:t>
            </a:r>
            <a:r>
              <a:rPr lang="ja-JP" altLang="en-US" b="1" dirty="0">
                <a:latin typeface="Meiryo UI" panose="020B0604030504040204" pitchFamily="50" charset="-128"/>
                <a:ea typeface="Meiryo UI" panose="020B0604030504040204" pitchFamily="50" charset="-128"/>
              </a:rPr>
              <a:t>のある方の</a:t>
            </a:r>
            <a:endParaRPr lang="en-US" altLang="ja-JP" b="1" dirty="0">
              <a:latin typeface="Meiryo UI" panose="020B0604030504040204" pitchFamily="50" charset="-128"/>
              <a:ea typeface="Meiryo UI" panose="020B0604030504040204" pitchFamily="50" charset="-128"/>
            </a:endParaRPr>
          </a:p>
          <a:p>
            <a:pPr algn="ctr"/>
            <a:r>
              <a:rPr lang="en-US" altLang="ja-JP" b="1" dirty="0">
                <a:latin typeface="Meiryo UI" panose="020B0604030504040204" pitchFamily="50" charset="-128"/>
                <a:ea typeface="Meiryo UI" panose="020B0604030504040204" pitchFamily="50" charset="-128"/>
              </a:rPr>
              <a:t>『</a:t>
            </a:r>
            <a:r>
              <a:rPr lang="ja-JP" altLang="en-US" b="1" dirty="0" err="1">
                <a:latin typeface="Meiryo UI" panose="020B0604030504040204" pitchFamily="50" charset="-128"/>
                <a:ea typeface="Meiryo UI" panose="020B0604030504040204" pitchFamily="50" charset="-128"/>
              </a:rPr>
              <a:t>ー</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をタッチします</a:t>
            </a:r>
            <a:endParaRPr kumimoji="1"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70271121"/>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4" name="laser.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50371D4C-F12F-4D91-82C4-BFB47B2D90D1}"/>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45</a:t>
            </a:fld>
            <a:endParaRPr lang="en-US" altLang="ja-JP">
              <a:solidFill>
                <a:schemeClr val="tx1"/>
              </a:solidFill>
            </a:endParaRPr>
          </a:p>
        </p:txBody>
      </p:sp>
      <p:sp>
        <p:nvSpPr>
          <p:cNvPr id="3" name="タイトル 16">
            <a:extLst>
              <a:ext uri="{FF2B5EF4-FFF2-40B4-BE49-F238E27FC236}">
                <a16:creationId xmlns:a16="http://schemas.microsoft.com/office/drawing/2014/main" xmlns="" id="{06D32A66-71A4-4FE7-973A-F5DE0BB0EF72}"/>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操作方法②</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4" name="正方形/長方形 3">
            <a:extLst>
              <a:ext uri="{FF2B5EF4-FFF2-40B4-BE49-F238E27FC236}">
                <a16:creationId xmlns:a16="http://schemas.microsoft.com/office/drawing/2014/main" xmlns="" id="{2B1BAD74-8583-4F71-9B46-640A5D0EB1F7}"/>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② 予定外実績の登録（全員⇒対象者を選んで登録、ケースに追加</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振替を入力する）</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吹き出し: 角を丸めた四角形 4">
            <a:extLst>
              <a:ext uri="{FF2B5EF4-FFF2-40B4-BE49-F238E27FC236}">
                <a16:creationId xmlns:a16="http://schemas.microsoft.com/office/drawing/2014/main" xmlns="" id="{634EDF44-75DF-49EE-B676-8BAD2A2943AD}"/>
              </a:ext>
            </a:extLst>
          </p:cNvPr>
          <p:cNvSpPr/>
          <p:nvPr/>
        </p:nvSpPr>
        <p:spPr>
          <a:xfrm>
            <a:off x="241106" y="4271173"/>
            <a:ext cx="2052126" cy="1458406"/>
          </a:xfrm>
          <a:prstGeom prst="wedgeRoundRectCallout">
            <a:avLst>
              <a:gd name="adj1" fmla="val 54471"/>
              <a:gd name="adj2" fmla="val 26628"/>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②イレギュラーケースはケースに記載</a:t>
            </a:r>
          </a:p>
          <a:p>
            <a:endParaRPr lang="en-US" altLang="ja-JP" b="1" dirty="0">
              <a:latin typeface="Meiryo UI" panose="020B0604030504040204" pitchFamily="50" charset="-128"/>
              <a:ea typeface="Meiryo UI" panose="020B0604030504040204" pitchFamily="50" charset="-128"/>
            </a:endParaRPr>
          </a:p>
          <a:p>
            <a:r>
              <a:rPr lang="ja-JP" altLang="en-US" sz="1000" b="1" dirty="0">
                <a:solidFill>
                  <a:srgbClr val="FF0000"/>
                </a:solidFill>
                <a:latin typeface="Meiryo UI" panose="020B0604030504040204" pitchFamily="50" charset="-128"/>
                <a:ea typeface="Meiryo UI" panose="020B0604030504040204" pitchFamily="50" charset="-128"/>
              </a:rPr>
              <a:t>予定外利用時や</a:t>
            </a:r>
            <a:endParaRPr lang="en-US" altLang="ja-JP" sz="1000" b="1" dirty="0">
              <a:solidFill>
                <a:srgbClr val="FF0000"/>
              </a:solidFill>
              <a:latin typeface="Meiryo UI" panose="020B0604030504040204" pitchFamily="50" charset="-128"/>
              <a:ea typeface="Meiryo UI" panose="020B0604030504040204" pitchFamily="50" charset="-128"/>
            </a:endParaRPr>
          </a:p>
          <a:p>
            <a:r>
              <a:rPr lang="ja-JP" altLang="en-US" sz="1000" b="1" dirty="0">
                <a:solidFill>
                  <a:srgbClr val="FF0000"/>
                </a:solidFill>
                <a:latin typeface="Meiryo UI" panose="020B0604030504040204" pitchFamily="50" charset="-128"/>
                <a:ea typeface="Meiryo UI" panose="020B0604030504040204" pitchFamily="50" charset="-128"/>
              </a:rPr>
              <a:t>予定外の送迎減算など</a:t>
            </a:r>
            <a:endParaRPr lang="en-US" altLang="ja-JP" sz="1000" b="1" dirty="0">
              <a:solidFill>
                <a:srgbClr val="FF0000"/>
              </a:solidFill>
              <a:latin typeface="Meiryo UI" panose="020B0604030504040204" pitchFamily="50" charset="-128"/>
              <a:ea typeface="Meiryo UI" panose="020B0604030504040204" pitchFamily="50" charset="-128"/>
            </a:endParaRPr>
          </a:p>
          <a:p>
            <a:r>
              <a:rPr lang="en-US" altLang="ja-JP" sz="1000" b="1" dirty="0">
                <a:solidFill>
                  <a:srgbClr val="FF0000"/>
                </a:solidFill>
                <a:latin typeface="Meiryo UI" panose="020B0604030504040204" pitchFamily="50" charset="-128"/>
                <a:ea typeface="Meiryo UI" panose="020B0604030504040204" pitchFamily="50" charset="-128"/>
              </a:rPr>
              <a:t>※P</a:t>
            </a:r>
            <a:r>
              <a:rPr lang="ja-JP" altLang="en-US" sz="1000" b="1" dirty="0">
                <a:solidFill>
                  <a:srgbClr val="FF0000"/>
                </a:solidFill>
                <a:latin typeface="Meiryo UI" panose="020B0604030504040204" pitchFamily="50" charset="-128"/>
                <a:ea typeface="Meiryo UI" panose="020B0604030504040204" pitchFamily="50" charset="-128"/>
              </a:rPr>
              <a:t>１７と同様</a:t>
            </a:r>
          </a:p>
        </p:txBody>
      </p:sp>
      <p:pic>
        <p:nvPicPr>
          <p:cNvPr id="6" name="図 5">
            <a:extLst>
              <a:ext uri="{FF2B5EF4-FFF2-40B4-BE49-F238E27FC236}">
                <a16:creationId xmlns:a16="http://schemas.microsoft.com/office/drawing/2014/main" xmlns="" id="{413740C5-EF89-4691-9AAE-7FCFAF2A8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408" y="1665829"/>
            <a:ext cx="6027693" cy="4520767"/>
          </a:xfrm>
          <a:prstGeom prst="rect">
            <a:avLst/>
          </a:prstGeom>
          <a:ln>
            <a:solidFill>
              <a:schemeClr val="tx1"/>
            </a:solidFill>
          </a:ln>
        </p:spPr>
      </p:pic>
      <p:sp>
        <p:nvSpPr>
          <p:cNvPr id="7" name="テキスト ボックス 6">
            <a:extLst>
              <a:ext uri="{FF2B5EF4-FFF2-40B4-BE49-F238E27FC236}">
                <a16:creationId xmlns:a16="http://schemas.microsoft.com/office/drawing/2014/main" xmlns="" id="{F7552419-9AEA-4CB9-A7CF-2A6B234ED364}"/>
              </a:ext>
            </a:extLst>
          </p:cNvPr>
          <p:cNvSpPr txBox="1"/>
          <p:nvPr/>
        </p:nvSpPr>
        <p:spPr>
          <a:xfrm>
            <a:off x="702000" y="1134000"/>
            <a:ext cx="6667168" cy="738664"/>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上から順に選択するだけで、完了。欠席理由も入力できます。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この内容が、カイポケ本体の実績に自動連携します。</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音声入力も可能です。</a:t>
            </a:r>
            <a:endParaRPr lang="en-US" altLang="ja-JP"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xmlns="" id="{089075A5-545F-4BEE-A091-088A7AC8470F}"/>
              </a:ext>
            </a:extLst>
          </p:cNvPr>
          <p:cNvSpPr/>
          <p:nvPr/>
        </p:nvSpPr>
        <p:spPr bwMode="auto">
          <a:xfrm>
            <a:off x="2471929" y="2767984"/>
            <a:ext cx="1650072" cy="1503189"/>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xmlns="" id="{C6CB7D0F-C1CF-4013-9BAA-AE3721A87729}"/>
              </a:ext>
            </a:extLst>
          </p:cNvPr>
          <p:cNvSpPr/>
          <p:nvPr/>
        </p:nvSpPr>
        <p:spPr bwMode="auto">
          <a:xfrm>
            <a:off x="2618017" y="4959001"/>
            <a:ext cx="6026331" cy="701908"/>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xmlns="" id="{6B8F617B-C0B0-4756-B564-A50C7AED313C}"/>
              </a:ext>
            </a:extLst>
          </p:cNvPr>
          <p:cNvSpPr/>
          <p:nvPr/>
        </p:nvSpPr>
        <p:spPr bwMode="auto">
          <a:xfrm>
            <a:off x="5296357" y="5748010"/>
            <a:ext cx="881066" cy="373246"/>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xmlns="" id="{B67BA228-708F-4186-A01B-629032935515}"/>
              </a:ext>
            </a:extLst>
          </p:cNvPr>
          <p:cNvSpPr/>
          <p:nvPr/>
        </p:nvSpPr>
        <p:spPr bwMode="auto">
          <a:xfrm>
            <a:off x="2473378" y="1799141"/>
            <a:ext cx="412827" cy="400170"/>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 name="吹き出し: 角を丸めた四角形 11">
            <a:extLst>
              <a:ext uri="{FF2B5EF4-FFF2-40B4-BE49-F238E27FC236}">
                <a16:creationId xmlns:a16="http://schemas.microsoft.com/office/drawing/2014/main" xmlns="" id="{107E284F-7174-4FAD-AB68-11D4267A7027}"/>
              </a:ext>
            </a:extLst>
          </p:cNvPr>
          <p:cNvSpPr/>
          <p:nvPr/>
        </p:nvSpPr>
        <p:spPr>
          <a:xfrm>
            <a:off x="388388" y="2962290"/>
            <a:ext cx="1876401" cy="585000"/>
          </a:xfrm>
          <a:prstGeom prst="wedgeRoundRectCallout">
            <a:avLst>
              <a:gd name="adj1" fmla="val 57393"/>
              <a:gd name="adj2" fmla="val 26628"/>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①上から入力</a:t>
            </a:r>
            <a:endParaRPr lang="en-US" altLang="ja-JP" sz="1800" b="1" dirty="0">
              <a:latin typeface="Meiryo UI" panose="020B0604030504040204" pitchFamily="50" charset="-128"/>
              <a:ea typeface="Meiryo UI" panose="020B0604030504040204" pitchFamily="50" charset="-128"/>
            </a:endParaRPr>
          </a:p>
        </p:txBody>
      </p:sp>
      <p:sp>
        <p:nvSpPr>
          <p:cNvPr id="13" name="吹き出し: 角を丸めた四角形 12">
            <a:extLst>
              <a:ext uri="{FF2B5EF4-FFF2-40B4-BE49-F238E27FC236}">
                <a16:creationId xmlns:a16="http://schemas.microsoft.com/office/drawing/2014/main" xmlns="" id="{4AB25FE6-9AD0-4903-BD14-34BCD0AAB49A}"/>
              </a:ext>
            </a:extLst>
          </p:cNvPr>
          <p:cNvSpPr/>
          <p:nvPr/>
        </p:nvSpPr>
        <p:spPr>
          <a:xfrm>
            <a:off x="6177423" y="3340762"/>
            <a:ext cx="2230464" cy="790362"/>
          </a:xfrm>
          <a:prstGeom prst="wedgeRoundRectCallout">
            <a:avLst>
              <a:gd name="adj1" fmla="val 41688"/>
              <a:gd name="adj2" fmla="val 18154"/>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④終わったら</a:t>
            </a:r>
          </a:p>
          <a:p>
            <a:r>
              <a:rPr lang="ja-JP" altLang="en-US" sz="1800" b="1" dirty="0">
                <a:latin typeface="Meiryo UI" panose="020B0604030504040204" pitchFamily="50" charset="-128"/>
                <a:ea typeface="Meiryo UI" panose="020B0604030504040204" pitchFamily="50" charset="-128"/>
              </a:rPr>
              <a:t>　 左上からトップへ</a:t>
            </a:r>
          </a:p>
        </p:txBody>
      </p:sp>
      <p:cxnSp>
        <p:nvCxnSpPr>
          <p:cNvPr id="14" name="曲線コネクタ 19">
            <a:extLst>
              <a:ext uri="{FF2B5EF4-FFF2-40B4-BE49-F238E27FC236}">
                <a16:creationId xmlns:a16="http://schemas.microsoft.com/office/drawing/2014/main" xmlns="" id="{E9EA76FC-06BB-4AEB-9148-51998C057DBC}"/>
              </a:ext>
            </a:extLst>
          </p:cNvPr>
          <p:cNvCxnSpPr>
            <a:cxnSpLocks/>
            <a:endCxn id="11" idx="3"/>
          </p:cNvCxnSpPr>
          <p:nvPr/>
        </p:nvCxnSpPr>
        <p:spPr bwMode="auto">
          <a:xfrm rot="10800000">
            <a:off x="2886206" y="1999227"/>
            <a:ext cx="5610895" cy="1431427"/>
          </a:xfrm>
          <a:prstGeom prst="curvedConnector3">
            <a:avLst>
              <a:gd name="adj1" fmla="val -3920"/>
            </a:avLst>
          </a:prstGeom>
          <a:solidFill>
            <a:schemeClr val="accent1"/>
          </a:solidFill>
          <a:ln w="9525" cap="flat" cmpd="sng" algn="ctr">
            <a:solidFill>
              <a:srgbClr val="FF0000"/>
            </a:solidFill>
            <a:prstDash val="solid"/>
            <a:round/>
            <a:headEnd type="oval" w="med" len="med"/>
            <a:tailEnd type="oval" w="med" len="med"/>
          </a:ln>
          <a:effectLst/>
        </p:spPr>
      </p:cxnSp>
      <p:sp>
        <p:nvSpPr>
          <p:cNvPr id="15" name="吹き出し: 角を丸めた四角形 14">
            <a:extLst>
              <a:ext uri="{FF2B5EF4-FFF2-40B4-BE49-F238E27FC236}">
                <a16:creationId xmlns:a16="http://schemas.microsoft.com/office/drawing/2014/main" xmlns="" id="{025E175C-119B-4C33-B270-5EE34DB036E1}"/>
              </a:ext>
            </a:extLst>
          </p:cNvPr>
          <p:cNvSpPr/>
          <p:nvPr/>
        </p:nvSpPr>
        <p:spPr>
          <a:xfrm>
            <a:off x="6398730" y="5775243"/>
            <a:ext cx="967101" cy="613722"/>
          </a:xfrm>
          <a:prstGeom prst="wedgeRoundRectCallout">
            <a:avLst>
              <a:gd name="adj1" fmla="val -67205"/>
              <a:gd name="adj2" fmla="val -27107"/>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③保存</a:t>
            </a:r>
            <a:endParaRPr lang="ja-JP" altLang="en-US" sz="1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47347744"/>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4" name="laser.wav"/>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xmlns="" id="{A9F31F1C-0B4A-400C-A3C2-8F5C6B14673A}"/>
              </a:ext>
            </a:extLst>
          </p:cNvPr>
          <p:cNvPicPr>
            <a:picLocks noChangeAspect="1"/>
          </p:cNvPicPr>
          <p:nvPr/>
        </p:nvPicPr>
        <p:blipFill rotWithShape="1">
          <a:blip r:embed="rId3">
            <a:extLst>
              <a:ext uri="{28A0092B-C50C-407E-A947-70E740481C1C}">
                <a14:useLocalDpi xmlns:a14="http://schemas.microsoft.com/office/drawing/2010/main" val="0"/>
              </a:ext>
            </a:extLst>
          </a:blip>
          <a:srcRect b="51907"/>
          <a:stretch/>
        </p:blipFill>
        <p:spPr>
          <a:xfrm>
            <a:off x="1602000" y="1611635"/>
            <a:ext cx="6292800" cy="2269800"/>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xmlns="" id="{50371D4C-F12F-4D91-82C4-BFB47B2D90D1}"/>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46</a:t>
            </a:fld>
            <a:endParaRPr lang="en-US" altLang="ja-JP">
              <a:solidFill>
                <a:schemeClr val="tx1"/>
              </a:solidFill>
            </a:endParaRPr>
          </a:p>
        </p:txBody>
      </p:sp>
      <p:sp>
        <p:nvSpPr>
          <p:cNvPr id="3" name="タイトル 16">
            <a:extLst>
              <a:ext uri="{FF2B5EF4-FFF2-40B4-BE49-F238E27FC236}">
                <a16:creationId xmlns:a16="http://schemas.microsoft.com/office/drawing/2014/main" xmlns="" id="{06D32A66-71A4-4FE7-973A-F5DE0BB0EF72}"/>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操作方法②</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4" name="正方形/長方形 3">
            <a:extLst>
              <a:ext uri="{FF2B5EF4-FFF2-40B4-BE49-F238E27FC236}">
                <a16:creationId xmlns:a16="http://schemas.microsoft.com/office/drawing/2014/main" xmlns="" id="{2B1BAD74-8583-4F71-9B46-640A5D0EB1F7}"/>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③ キャンセル時の操作方法</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xmlns="" id="{F7552419-9AEA-4CB9-A7CF-2A6B234ED364}"/>
              </a:ext>
            </a:extLst>
          </p:cNvPr>
          <p:cNvSpPr txBox="1"/>
          <p:nvPr/>
        </p:nvSpPr>
        <p:spPr>
          <a:xfrm>
            <a:off x="702000" y="1134000"/>
            <a:ext cx="8280000" cy="523220"/>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基本サービスの利用はあったものの、お食事などの保険外サービスでキャンセルが発生した場合は、</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こちらの操作をお願いいたします。</a:t>
            </a:r>
            <a:endParaRPr lang="en-US" altLang="ja-JP"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xmlns="" id="{6B8F617B-C0B0-4756-B564-A50C7AED313C}"/>
              </a:ext>
            </a:extLst>
          </p:cNvPr>
          <p:cNvSpPr/>
          <p:nvPr/>
        </p:nvSpPr>
        <p:spPr bwMode="auto">
          <a:xfrm>
            <a:off x="1929891" y="2628452"/>
            <a:ext cx="1525240" cy="485547"/>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 name="吹き出し: 角を丸めた四角形 11">
            <a:extLst>
              <a:ext uri="{FF2B5EF4-FFF2-40B4-BE49-F238E27FC236}">
                <a16:creationId xmlns:a16="http://schemas.microsoft.com/office/drawing/2014/main" xmlns="" id="{107E284F-7174-4FAD-AB68-11D4267A7027}"/>
              </a:ext>
            </a:extLst>
          </p:cNvPr>
          <p:cNvSpPr/>
          <p:nvPr/>
        </p:nvSpPr>
        <p:spPr>
          <a:xfrm>
            <a:off x="59367" y="2339648"/>
            <a:ext cx="1876401" cy="585000"/>
          </a:xfrm>
          <a:prstGeom prst="wedgeRoundRectCallout">
            <a:avLst>
              <a:gd name="adj1" fmla="val 57393"/>
              <a:gd name="adj2" fmla="val 26628"/>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b="1" dirty="0">
                <a:latin typeface="Meiryo UI" panose="020B0604030504040204" pitchFamily="50" charset="-128"/>
                <a:ea typeface="Meiryo UI" panose="020B0604030504040204" pitchFamily="50" charset="-128"/>
              </a:rPr>
              <a:t>①利用者様をタッチ</a:t>
            </a:r>
            <a:endParaRPr lang="en-US" altLang="ja-JP" b="1"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xmlns="" id="{85D00574-6858-408F-9D68-6123048EDDFB}"/>
              </a:ext>
            </a:extLst>
          </p:cNvPr>
          <p:cNvPicPr>
            <a:picLocks noChangeAspect="1"/>
          </p:cNvPicPr>
          <p:nvPr/>
        </p:nvPicPr>
        <p:blipFill rotWithShape="1">
          <a:blip r:embed="rId4">
            <a:extLst>
              <a:ext uri="{28A0092B-C50C-407E-A947-70E740481C1C}">
                <a14:useLocalDpi xmlns:a14="http://schemas.microsoft.com/office/drawing/2010/main" val="0"/>
              </a:ext>
            </a:extLst>
          </a:blip>
          <a:srcRect b="51907"/>
          <a:stretch/>
        </p:blipFill>
        <p:spPr>
          <a:xfrm>
            <a:off x="2602386" y="3564000"/>
            <a:ext cx="6292800" cy="2269800"/>
          </a:xfrm>
          <a:prstGeom prst="rect">
            <a:avLst/>
          </a:prstGeom>
          <a:ln>
            <a:solidFill>
              <a:schemeClr val="tx1"/>
            </a:solidFill>
          </a:ln>
        </p:spPr>
      </p:pic>
      <p:sp>
        <p:nvSpPr>
          <p:cNvPr id="16" name="正方形/長方形 15">
            <a:extLst>
              <a:ext uri="{FF2B5EF4-FFF2-40B4-BE49-F238E27FC236}">
                <a16:creationId xmlns:a16="http://schemas.microsoft.com/office/drawing/2014/main" xmlns="" id="{EB72B608-2133-4483-9F7C-FC016E8B17D9}"/>
              </a:ext>
            </a:extLst>
          </p:cNvPr>
          <p:cNvSpPr/>
          <p:nvPr/>
        </p:nvSpPr>
        <p:spPr bwMode="auto">
          <a:xfrm>
            <a:off x="4347000" y="4088662"/>
            <a:ext cx="810000" cy="485547"/>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8" name="吹き出し: 角を丸めた四角形 17">
            <a:extLst>
              <a:ext uri="{FF2B5EF4-FFF2-40B4-BE49-F238E27FC236}">
                <a16:creationId xmlns:a16="http://schemas.microsoft.com/office/drawing/2014/main" xmlns="" id="{B40C16F7-2A34-4615-8E6B-AE44FE71B90A}"/>
              </a:ext>
            </a:extLst>
          </p:cNvPr>
          <p:cNvSpPr/>
          <p:nvPr/>
        </p:nvSpPr>
        <p:spPr>
          <a:xfrm>
            <a:off x="1827000" y="3741574"/>
            <a:ext cx="1980000" cy="585000"/>
          </a:xfrm>
          <a:prstGeom prst="wedgeRoundRectCallout">
            <a:avLst>
              <a:gd name="adj1" fmla="val 79653"/>
              <a:gd name="adj2" fmla="val 44620"/>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b="1" dirty="0">
                <a:latin typeface="Meiryo UI" panose="020B0604030504040204" pitchFamily="50" charset="-128"/>
                <a:ea typeface="Meiryo UI" panose="020B0604030504040204" pitchFamily="50" charset="-128"/>
              </a:rPr>
              <a:t>②レセプト連動をタッチ</a:t>
            </a:r>
            <a:endParaRPr lang="en-US" altLang="ja-JP"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79547442"/>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5" name="laser.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50371D4C-F12F-4D91-82C4-BFB47B2D90D1}"/>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47</a:t>
            </a:fld>
            <a:endParaRPr lang="en-US" altLang="ja-JP">
              <a:solidFill>
                <a:schemeClr val="tx1"/>
              </a:solidFill>
            </a:endParaRPr>
          </a:p>
        </p:txBody>
      </p:sp>
      <p:pic>
        <p:nvPicPr>
          <p:cNvPr id="9" name="図 8">
            <a:extLst>
              <a:ext uri="{FF2B5EF4-FFF2-40B4-BE49-F238E27FC236}">
                <a16:creationId xmlns:a16="http://schemas.microsoft.com/office/drawing/2014/main" xmlns="" id="{2EFB9644-57E0-4B4D-9602-456E31856F67}"/>
              </a:ext>
            </a:extLst>
          </p:cNvPr>
          <p:cNvPicPr>
            <a:picLocks noChangeAspect="1"/>
          </p:cNvPicPr>
          <p:nvPr/>
        </p:nvPicPr>
        <p:blipFill rotWithShape="1">
          <a:blip r:embed="rId3">
            <a:extLst>
              <a:ext uri="{28A0092B-C50C-407E-A947-70E740481C1C}">
                <a14:useLocalDpi xmlns:a14="http://schemas.microsoft.com/office/drawing/2010/main" val="0"/>
              </a:ext>
            </a:extLst>
          </a:blip>
          <a:srcRect b="29578"/>
          <a:stretch/>
        </p:blipFill>
        <p:spPr>
          <a:xfrm>
            <a:off x="59367" y="1666164"/>
            <a:ext cx="5727633" cy="3025106"/>
          </a:xfrm>
          <a:prstGeom prst="rect">
            <a:avLst/>
          </a:prstGeom>
          <a:ln>
            <a:solidFill>
              <a:schemeClr val="tx1"/>
            </a:solidFill>
          </a:ln>
        </p:spPr>
      </p:pic>
      <p:pic>
        <p:nvPicPr>
          <p:cNvPr id="6" name="図 5">
            <a:extLst>
              <a:ext uri="{FF2B5EF4-FFF2-40B4-BE49-F238E27FC236}">
                <a16:creationId xmlns:a16="http://schemas.microsoft.com/office/drawing/2014/main" xmlns="" id="{6CD7ECED-23A5-4088-9E27-36A1ABD334E3}"/>
              </a:ext>
            </a:extLst>
          </p:cNvPr>
          <p:cNvPicPr>
            <a:picLocks noChangeAspect="1"/>
          </p:cNvPicPr>
          <p:nvPr/>
        </p:nvPicPr>
        <p:blipFill rotWithShape="1">
          <a:blip r:embed="rId4">
            <a:extLst>
              <a:ext uri="{28A0092B-C50C-407E-A947-70E740481C1C}">
                <a14:useLocalDpi xmlns:a14="http://schemas.microsoft.com/office/drawing/2010/main" val="0"/>
              </a:ext>
            </a:extLst>
          </a:blip>
          <a:srcRect t="47367"/>
          <a:stretch/>
        </p:blipFill>
        <p:spPr>
          <a:xfrm>
            <a:off x="2754363" y="4011502"/>
            <a:ext cx="6292800" cy="2484052"/>
          </a:xfrm>
          <a:prstGeom prst="rect">
            <a:avLst/>
          </a:prstGeom>
          <a:ln>
            <a:solidFill>
              <a:schemeClr val="tx1"/>
            </a:solidFill>
          </a:ln>
        </p:spPr>
      </p:pic>
      <p:sp>
        <p:nvSpPr>
          <p:cNvPr id="3" name="タイトル 16">
            <a:extLst>
              <a:ext uri="{FF2B5EF4-FFF2-40B4-BE49-F238E27FC236}">
                <a16:creationId xmlns:a16="http://schemas.microsoft.com/office/drawing/2014/main" xmlns="" id="{06D32A66-71A4-4FE7-973A-F5DE0BB0EF72}"/>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操作方法②</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4" name="正方形/長方形 3">
            <a:extLst>
              <a:ext uri="{FF2B5EF4-FFF2-40B4-BE49-F238E27FC236}">
                <a16:creationId xmlns:a16="http://schemas.microsoft.com/office/drawing/2014/main" xmlns="" id="{2B1BAD74-8583-4F71-9B46-640A5D0EB1F7}"/>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③ キャンセル時の操作方法</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xmlns="" id="{F7552419-9AEA-4CB9-A7CF-2A6B234ED364}"/>
              </a:ext>
            </a:extLst>
          </p:cNvPr>
          <p:cNvSpPr txBox="1"/>
          <p:nvPr/>
        </p:nvSpPr>
        <p:spPr>
          <a:xfrm>
            <a:off x="702000" y="1134000"/>
            <a:ext cx="8442000" cy="523220"/>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予定が立ててあるサービスは、基本サービスに連動して実績が立つ仕様となっております（入浴、機能訓練加算以外）</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そのため、キャンセルが発生した保険外サービスは、実績が立たないように除外していただく必要がございます。</a:t>
            </a:r>
            <a:endParaRPr lang="en-US" altLang="ja-JP"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xmlns="" id="{6B8F617B-C0B0-4756-B564-A50C7AED313C}"/>
              </a:ext>
            </a:extLst>
          </p:cNvPr>
          <p:cNvSpPr/>
          <p:nvPr/>
        </p:nvSpPr>
        <p:spPr bwMode="auto">
          <a:xfrm>
            <a:off x="65820" y="3741653"/>
            <a:ext cx="1525240" cy="1029338"/>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 name="吹き出し: 角を丸めた四角形 11">
            <a:extLst>
              <a:ext uri="{FF2B5EF4-FFF2-40B4-BE49-F238E27FC236}">
                <a16:creationId xmlns:a16="http://schemas.microsoft.com/office/drawing/2014/main" xmlns="" id="{107E284F-7174-4FAD-AB68-11D4267A7027}"/>
              </a:ext>
            </a:extLst>
          </p:cNvPr>
          <p:cNvSpPr/>
          <p:nvPr/>
        </p:nvSpPr>
        <p:spPr>
          <a:xfrm>
            <a:off x="0" y="5006463"/>
            <a:ext cx="2591705" cy="585000"/>
          </a:xfrm>
          <a:prstGeom prst="wedgeRoundRectCallout">
            <a:avLst>
              <a:gd name="adj1" fmla="val -24217"/>
              <a:gd name="adj2" fmla="val -99575"/>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b="1" dirty="0">
                <a:latin typeface="Meiryo UI" panose="020B0604030504040204" pitchFamily="50" charset="-128"/>
                <a:ea typeface="Meiryo UI" panose="020B0604030504040204" pitchFamily="50" charset="-128"/>
              </a:rPr>
              <a:t>③チェックが入っているものを</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タッチしてください</a:t>
            </a:r>
            <a:endParaRPr lang="en-US" altLang="ja-JP" b="1" dirty="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xmlns="" id="{EB72B608-2133-4483-9F7C-FC016E8B17D9}"/>
              </a:ext>
            </a:extLst>
          </p:cNvPr>
          <p:cNvSpPr/>
          <p:nvPr/>
        </p:nvSpPr>
        <p:spPr bwMode="auto">
          <a:xfrm>
            <a:off x="2806727" y="4075444"/>
            <a:ext cx="765000" cy="957230"/>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8" name="吹き出し: 角を丸めた四角形 17">
            <a:extLst>
              <a:ext uri="{FF2B5EF4-FFF2-40B4-BE49-F238E27FC236}">
                <a16:creationId xmlns:a16="http://schemas.microsoft.com/office/drawing/2014/main" xmlns="" id="{B40C16F7-2A34-4615-8E6B-AE44FE71B90A}"/>
              </a:ext>
            </a:extLst>
          </p:cNvPr>
          <p:cNvSpPr/>
          <p:nvPr/>
        </p:nvSpPr>
        <p:spPr>
          <a:xfrm>
            <a:off x="4212000" y="3367315"/>
            <a:ext cx="4860000" cy="585000"/>
          </a:xfrm>
          <a:prstGeom prst="wedgeRoundRectCallout">
            <a:avLst>
              <a:gd name="adj1" fmla="val -62473"/>
              <a:gd name="adj2" fmla="val 46936"/>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b="1" dirty="0">
                <a:latin typeface="Meiryo UI" panose="020B0604030504040204" pitchFamily="50" charset="-128"/>
                <a:ea typeface="Meiryo UI" panose="020B0604030504040204" pitchFamily="50" charset="-128"/>
              </a:rPr>
              <a:t>④✓タッチすると</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マークに変わります</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キャンセルのあったサービスは✓をタッチして、</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に変更してください</a:t>
            </a:r>
            <a:endParaRPr lang="en-US" altLang="ja-JP" b="1"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xmlns="" id="{222E5CC8-6CAB-43EF-8709-B838039C33C3}"/>
              </a:ext>
            </a:extLst>
          </p:cNvPr>
          <p:cNvSpPr/>
          <p:nvPr/>
        </p:nvSpPr>
        <p:spPr bwMode="auto">
          <a:xfrm>
            <a:off x="5350039" y="5880153"/>
            <a:ext cx="1125000" cy="585001"/>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20" name="吹き出し: 角を丸めた四角形 19">
            <a:extLst>
              <a:ext uri="{FF2B5EF4-FFF2-40B4-BE49-F238E27FC236}">
                <a16:creationId xmlns:a16="http://schemas.microsoft.com/office/drawing/2014/main" xmlns="" id="{ECD29F88-1CFA-4D46-80A8-B5DC9731A062}"/>
              </a:ext>
            </a:extLst>
          </p:cNvPr>
          <p:cNvSpPr/>
          <p:nvPr/>
        </p:nvSpPr>
        <p:spPr>
          <a:xfrm>
            <a:off x="6147000" y="5295153"/>
            <a:ext cx="2165872" cy="585000"/>
          </a:xfrm>
          <a:prstGeom prst="wedgeRoundRectCallout">
            <a:avLst>
              <a:gd name="adj1" fmla="val -63775"/>
              <a:gd name="adj2" fmla="val 45778"/>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b="1" dirty="0">
                <a:latin typeface="Meiryo UI" panose="020B0604030504040204" pitchFamily="50" charset="-128"/>
                <a:ea typeface="Meiryo UI" panose="020B0604030504040204" pitchFamily="50" charset="-128"/>
              </a:rPr>
              <a:t>⑤保存をタッチしてください</a:t>
            </a:r>
            <a:endParaRPr lang="en-US" altLang="ja-JP"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7861013"/>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5" name="laser.wav"/>
          </p:stSnd>
        </p:sndAc>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663E6BC0-CB5E-4980-A48F-6FF60D642604}"/>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48</a:t>
            </a:fld>
            <a:endParaRPr lang="en-US" altLang="ja-JP">
              <a:solidFill>
                <a:schemeClr val="tx1"/>
              </a:solidFill>
            </a:endParaRPr>
          </a:p>
        </p:txBody>
      </p:sp>
      <p:sp>
        <p:nvSpPr>
          <p:cNvPr id="19" name="正方形/長方形 18">
            <a:extLst>
              <a:ext uri="{FF2B5EF4-FFF2-40B4-BE49-F238E27FC236}">
                <a16:creationId xmlns:a16="http://schemas.microsoft.com/office/drawing/2014/main" xmlns="" id="{D35B4F3E-5828-4790-B67E-B68D90043D2C}"/>
              </a:ext>
            </a:extLst>
          </p:cNvPr>
          <p:cNvSpPr/>
          <p:nvPr/>
        </p:nvSpPr>
        <p:spPr bwMode="auto">
          <a:xfrm>
            <a:off x="250825" y="1424354"/>
            <a:ext cx="8629406" cy="4536831"/>
          </a:xfrm>
          <a:prstGeom prst="rect">
            <a:avLst/>
          </a:prstGeom>
          <a:solidFill>
            <a:srgbClr val="FF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20" name="テキスト ボックス 19">
            <a:extLst>
              <a:ext uri="{FF2B5EF4-FFF2-40B4-BE49-F238E27FC236}">
                <a16:creationId xmlns:a16="http://schemas.microsoft.com/office/drawing/2014/main" xmlns="" id="{5B8DFFE4-AEB0-4A95-8DEF-570A1ED17446}"/>
              </a:ext>
            </a:extLst>
          </p:cNvPr>
          <p:cNvSpPr txBox="1"/>
          <p:nvPr/>
        </p:nvSpPr>
        <p:spPr>
          <a:xfrm>
            <a:off x="250825" y="915449"/>
            <a:ext cx="7974623" cy="307777"/>
          </a:xfrm>
          <a:prstGeom prst="rect">
            <a:avLst/>
          </a:prstGeom>
          <a:noFill/>
        </p:spPr>
        <p:txBody>
          <a:bodyPr wrap="square" rtlCol="0">
            <a:spAutoFit/>
          </a:bodyPr>
          <a:lstStyle/>
          <a:p>
            <a:pPr fontAlgn="auto">
              <a:spcBef>
                <a:spcPts val="0"/>
              </a:spcBef>
              <a:spcAft>
                <a:spcPts val="0"/>
              </a:spcAft>
            </a:pPr>
            <a:r>
              <a:rPr lang="ja-JP" altLang="en-US" dirty="0">
                <a:solidFill>
                  <a:prstClr val="black"/>
                </a:solidFill>
                <a:latin typeface="Meiryo UI"/>
                <a:ea typeface="Meiryo UI"/>
                <a:cs typeface="+mn-cs"/>
              </a:rPr>
              <a:t>サービス提供予定登録時点から変更があったにサービスついては、下記のようにご登録いただきます。</a:t>
            </a:r>
          </a:p>
        </p:txBody>
      </p:sp>
      <p:sp>
        <p:nvSpPr>
          <p:cNvPr id="21" name="角丸四角形 3">
            <a:extLst>
              <a:ext uri="{FF2B5EF4-FFF2-40B4-BE49-F238E27FC236}">
                <a16:creationId xmlns:a16="http://schemas.microsoft.com/office/drawing/2014/main" xmlns="" id="{2F4ED3D2-D6BA-4AE2-83B6-11778524F21B}"/>
              </a:ext>
            </a:extLst>
          </p:cNvPr>
          <p:cNvSpPr/>
          <p:nvPr/>
        </p:nvSpPr>
        <p:spPr bwMode="auto">
          <a:xfrm>
            <a:off x="455243" y="1518834"/>
            <a:ext cx="4784970" cy="307731"/>
          </a:xfrm>
          <a:prstGeom prst="round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例：</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7/1</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のサービスがキャンセルになり、</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7/3</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に振替になった場合</a:t>
            </a:r>
          </a:p>
        </p:txBody>
      </p:sp>
      <p:pic>
        <p:nvPicPr>
          <p:cNvPr id="22" name="図 21">
            <a:extLst>
              <a:ext uri="{FF2B5EF4-FFF2-40B4-BE49-F238E27FC236}">
                <a16:creationId xmlns:a16="http://schemas.microsoft.com/office/drawing/2014/main" xmlns="" id="{55834FE0-BEB6-435B-8431-AB3777463EAA}"/>
              </a:ext>
            </a:extLst>
          </p:cNvPr>
          <p:cNvPicPr>
            <a:picLocks noChangeAspect="1"/>
          </p:cNvPicPr>
          <p:nvPr/>
        </p:nvPicPr>
        <p:blipFill>
          <a:blip r:embed="rId3"/>
          <a:stretch>
            <a:fillRect/>
          </a:stretch>
        </p:blipFill>
        <p:spPr>
          <a:xfrm>
            <a:off x="3340465" y="2519850"/>
            <a:ext cx="2508740" cy="1881555"/>
          </a:xfrm>
          <a:prstGeom prst="rect">
            <a:avLst/>
          </a:prstGeom>
          <a:ln>
            <a:solidFill>
              <a:sysClr val="windowText" lastClr="000000"/>
            </a:solidFill>
          </a:ln>
        </p:spPr>
      </p:pic>
      <p:pic>
        <p:nvPicPr>
          <p:cNvPr id="23" name="図 22">
            <a:extLst>
              <a:ext uri="{FF2B5EF4-FFF2-40B4-BE49-F238E27FC236}">
                <a16:creationId xmlns:a16="http://schemas.microsoft.com/office/drawing/2014/main" xmlns="" id="{8B4C27D6-D4FB-4D24-8BCE-DE60ABB069B2}"/>
              </a:ext>
            </a:extLst>
          </p:cNvPr>
          <p:cNvPicPr>
            <a:picLocks noChangeAspect="1"/>
          </p:cNvPicPr>
          <p:nvPr/>
        </p:nvPicPr>
        <p:blipFill>
          <a:blip r:embed="rId4"/>
          <a:stretch>
            <a:fillRect/>
          </a:stretch>
        </p:blipFill>
        <p:spPr>
          <a:xfrm>
            <a:off x="6200897" y="2519850"/>
            <a:ext cx="2508740" cy="1881555"/>
          </a:xfrm>
          <a:prstGeom prst="rect">
            <a:avLst/>
          </a:prstGeom>
          <a:ln>
            <a:solidFill>
              <a:sysClr val="windowText" lastClr="000000"/>
            </a:solidFill>
          </a:ln>
        </p:spPr>
      </p:pic>
      <p:pic>
        <p:nvPicPr>
          <p:cNvPr id="24" name="図 23">
            <a:extLst>
              <a:ext uri="{FF2B5EF4-FFF2-40B4-BE49-F238E27FC236}">
                <a16:creationId xmlns:a16="http://schemas.microsoft.com/office/drawing/2014/main" xmlns="" id="{5D0FE386-AA09-4DDA-A523-046B14826325}"/>
              </a:ext>
            </a:extLst>
          </p:cNvPr>
          <p:cNvPicPr>
            <a:picLocks noChangeAspect="1"/>
          </p:cNvPicPr>
          <p:nvPr/>
        </p:nvPicPr>
        <p:blipFill>
          <a:blip r:embed="rId5"/>
          <a:stretch>
            <a:fillRect/>
          </a:stretch>
        </p:blipFill>
        <p:spPr>
          <a:xfrm>
            <a:off x="464038" y="2513851"/>
            <a:ext cx="2524735" cy="1893551"/>
          </a:xfrm>
          <a:prstGeom prst="rect">
            <a:avLst/>
          </a:prstGeom>
          <a:ln>
            <a:solidFill>
              <a:sysClr val="windowText" lastClr="000000"/>
            </a:solidFill>
          </a:ln>
        </p:spPr>
      </p:pic>
      <p:cxnSp>
        <p:nvCxnSpPr>
          <p:cNvPr id="25" name="直線コネクタ 24">
            <a:extLst>
              <a:ext uri="{FF2B5EF4-FFF2-40B4-BE49-F238E27FC236}">
                <a16:creationId xmlns:a16="http://schemas.microsoft.com/office/drawing/2014/main" xmlns="" id="{B964ABED-E531-4227-8918-AC52E6611426}"/>
              </a:ext>
            </a:extLst>
          </p:cNvPr>
          <p:cNvCxnSpPr/>
          <p:nvPr/>
        </p:nvCxnSpPr>
        <p:spPr bwMode="auto">
          <a:xfrm>
            <a:off x="455243" y="2347546"/>
            <a:ext cx="2463803" cy="0"/>
          </a:xfrm>
          <a:prstGeom prst="line">
            <a:avLst/>
          </a:prstGeom>
          <a:noFill/>
          <a:ln w="9525" cap="flat" cmpd="sng" algn="ctr">
            <a:solidFill>
              <a:srgbClr val="F79646">
                <a:shade val="95000"/>
                <a:satMod val="105000"/>
              </a:srgbClr>
            </a:solidFill>
            <a:prstDash val="solid"/>
            <a:headEnd type="none" w="med" len="med"/>
            <a:tailEnd type="triangle" w="med" len="med"/>
          </a:ln>
          <a:effectLst/>
        </p:spPr>
      </p:cxnSp>
      <p:cxnSp>
        <p:nvCxnSpPr>
          <p:cNvPr id="26" name="直線コネクタ 25">
            <a:extLst>
              <a:ext uri="{FF2B5EF4-FFF2-40B4-BE49-F238E27FC236}">
                <a16:creationId xmlns:a16="http://schemas.microsoft.com/office/drawing/2014/main" xmlns="" id="{1BC0CBA2-C439-4A1D-AFAA-0F0E78FF4D78}"/>
              </a:ext>
            </a:extLst>
          </p:cNvPr>
          <p:cNvCxnSpPr/>
          <p:nvPr/>
        </p:nvCxnSpPr>
        <p:spPr bwMode="auto">
          <a:xfrm>
            <a:off x="3340465" y="2359269"/>
            <a:ext cx="2463803" cy="0"/>
          </a:xfrm>
          <a:prstGeom prst="line">
            <a:avLst/>
          </a:prstGeom>
          <a:noFill/>
          <a:ln w="9525" cap="flat" cmpd="sng" algn="ctr">
            <a:solidFill>
              <a:srgbClr val="F79646">
                <a:shade val="95000"/>
                <a:satMod val="105000"/>
              </a:srgbClr>
            </a:solidFill>
            <a:prstDash val="solid"/>
            <a:headEnd type="none" w="med" len="med"/>
            <a:tailEnd type="triangle" w="med" len="med"/>
          </a:ln>
          <a:effectLst/>
        </p:spPr>
      </p:cxnSp>
      <p:cxnSp>
        <p:nvCxnSpPr>
          <p:cNvPr id="27" name="直線コネクタ 26">
            <a:extLst>
              <a:ext uri="{FF2B5EF4-FFF2-40B4-BE49-F238E27FC236}">
                <a16:creationId xmlns:a16="http://schemas.microsoft.com/office/drawing/2014/main" xmlns="" id="{F3BB6296-B6A1-4A08-9F33-D6A24AE104D0}"/>
              </a:ext>
            </a:extLst>
          </p:cNvPr>
          <p:cNvCxnSpPr/>
          <p:nvPr/>
        </p:nvCxnSpPr>
        <p:spPr bwMode="auto">
          <a:xfrm>
            <a:off x="6200897" y="2347546"/>
            <a:ext cx="2463803" cy="0"/>
          </a:xfrm>
          <a:prstGeom prst="line">
            <a:avLst/>
          </a:prstGeom>
          <a:noFill/>
          <a:ln w="9525" cap="flat" cmpd="sng" algn="ctr">
            <a:solidFill>
              <a:srgbClr val="F79646">
                <a:shade val="95000"/>
                <a:satMod val="105000"/>
              </a:srgbClr>
            </a:solidFill>
            <a:prstDash val="solid"/>
            <a:headEnd type="none" w="med" len="med"/>
            <a:tailEnd type="triangle" w="med" len="med"/>
          </a:ln>
          <a:effectLst/>
        </p:spPr>
      </p:cxnSp>
      <p:sp>
        <p:nvSpPr>
          <p:cNvPr id="28" name="テキスト ボックス 27">
            <a:extLst>
              <a:ext uri="{FF2B5EF4-FFF2-40B4-BE49-F238E27FC236}">
                <a16:creationId xmlns:a16="http://schemas.microsoft.com/office/drawing/2014/main" xmlns="" id="{B4C02B44-9A10-434C-8137-851B681CCEAF}"/>
              </a:ext>
            </a:extLst>
          </p:cNvPr>
          <p:cNvSpPr txBox="1"/>
          <p:nvPr/>
        </p:nvSpPr>
        <p:spPr>
          <a:xfrm>
            <a:off x="464038" y="4580792"/>
            <a:ext cx="2524735" cy="1027974"/>
          </a:xfrm>
          <a:prstGeom prst="rect">
            <a:avLst/>
          </a:prstGeom>
          <a:noFill/>
        </p:spPr>
        <p:txBody>
          <a:bodyPr wrap="square" rtlCol="0">
            <a:spAutoFit/>
          </a:bodyPr>
          <a:lstStyle/>
          <a:p>
            <a:pPr fontAlgn="auto">
              <a:lnSpc>
                <a:spcPct val="150000"/>
              </a:lnSpc>
              <a:spcBef>
                <a:spcPts val="0"/>
              </a:spcBef>
              <a:spcAft>
                <a:spcPts val="0"/>
              </a:spcAft>
            </a:pPr>
            <a:r>
              <a:rPr lang="en-US" altLang="ja-JP" sz="1050" dirty="0">
                <a:solidFill>
                  <a:prstClr val="black"/>
                </a:solidFill>
                <a:latin typeface="Meiryo UI"/>
                <a:ea typeface="Meiryo UI"/>
                <a:cs typeface="+mn-cs"/>
              </a:rPr>
              <a:t>※</a:t>
            </a:r>
            <a:r>
              <a:rPr lang="ja-JP" altLang="en-US" sz="1050" dirty="0">
                <a:solidFill>
                  <a:prstClr val="black"/>
                </a:solidFill>
                <a:latin typeface="Meiryo UI"/>
                <a:ea typeface="Meiryo UI"/>
                <a:cs typeface="+mn-cs"/>
              </a:rPr>
              <a:t>予め予定が登録されている場合は予定タブから選択することができますが、予定が登録されていない場合は全員タブにて選択する必要があります。</a:t>
            </a:r>
          </a:p>
        </p:txBody>
      </p:sp>
      <p:sp>
        <p:nvSpPr>
          <p:cNvPr id="29" name="テキスト ボックス 28">
            <a:extLst>
              <a:ext uri="{FF2B5EF4-FFF2-40B4-BE49-F238E27FC236}">
                <a16:creationId xmlns:a16="http://schemas.microsoft.com/office/drawing/2014/main" xmlns="" id="{4FECC8EC-4C8F-4783-B840-0E13A3671B44}"/>
              </a:ext>
            </a:extLst>
          </p:cNvPr>
          <p:cNvSpPr txBox="1"/>
          <p:nvPr/>
        </p:nvSpPr>
        <p:spPr>
          <a:xfrm>
            <a:off x="437172" y="2017812"/>
            <a:ext cx="2524735" cy="564706"/>
          </a:xfrm>
          <a:prstGeom prst="rect">
            <a:avLst/>
          </a:prstGeom>
          <a:noFill/>
        </p:spPr>
        <p:txBody>
          <a:bodyPr wrap="square" rtlCol="0">
            <a:spAutoFit/>
          </a:bodyPr>
          <a:lstStyle/>
          <a:p>
            <a:pPr fontAlgn="auto">
              <a:lnSpc>
                <a:spcPct val="150000"/>
              </a:lnSpc>
              <a:spcBef>
                <a:spcPts val="0"/>
              </a:spcBef>
              <a:spcAft>
                <a:spcPts val="0"/>
              </a:spcAft>
            </a:pPr>
            <a:r>
              <a:rPr lang="ja-JP" altLang="en-US" sz="1100" b="1" dirty="0">
                <a:solidFill>
                  <a:prstClr val="black"/>
                </a:solidFill>
                <a:latin typeface="Meiryo UI"/>
                <a:ea typeface="Meiryo UI"/>
                <a:cs typeface="+mn-cs"/>
              </a:rPr>
              <a:t>１</a:t>
            </a:r>
            <a:r>
              <a:rPr lang="en-US" altLang="ja-JP" sz="1100" b="1" dirty="0">
                <a:solidFill>
                  <a:prstClr val="black"/>
                </a:solidFill>
                <a:latin typeface="Meiryo UI"/>
                <a:ea typeface="Meiryo UI"/>
                <a:cs typeface="+mn-cs"/>
              </a:rPr>
              <a:t>. </a:t>
            </a:r>
            <a:r>
              <a:rPr lang="ja-JP" altLang="en-US" sz="1100" b="1" dirty="0">
                <a:solidFill>
                  <a:prstClr val="black"/>
                </a:solidFill>
                <a:latin typeface="Meiryo UI"/>
                <a:ea typeface="Meiryo UI"/>
                <a:cs typeface="+mn-cs"/>
              </a:rPr>
              <a:t>全員タブから対象の利用者を選択</a:t>
            </a:r>
            <a:endParaRPr lang="en-US" altLang="ja-JP" sz="1100" b="1" dirty="0">
              <a:solidFill>
                <a:prstClr val="black"/>
              </a:solidFill>
              <a:latin typeface="Meiryo UI"/>
              <a:ea typeface="Meiryo UI"/>
              <a:cs typeface="+mn-cs"/>
            </a:endParaRPr>
          </a:p>
          <a:p>
            <a:pPr fontAlgn="auto">
              <a:lnSpc>
                <a:spcPct val="150000"/>
              </a:lnSpc>
              <a:spcBef>
                <a:spcPts val="0"/>
              </a:spcBef>
              <a:spcAft>
                <a:spcPts val="0"/>
              </a:spcAft>
            </a:pPr>
            <a:endParaRPr lang="ja-JP" altLang="en-US" sz="1100" b="1" dirty="0">
              <a:solidFill>
                <a:prstClr val="black"/>
              </a:solidFill>
              <a:latin typeface="Meiryo UI"/>
              <a:ea typeface="Meiryo UI"/>
              <a:cs typeface="+mn-cs"/>
            </a:endParaRPr>
          </a:p>
        </p:txBody>
      </p:sp>
      <p:sp>
        <p:nvSpPr>
          <p:cNvPr id="30" name="テキスト ボックス 29">
            <a:extLst>
              <a:ext uri="{FF2B5EF4-FFF2-40B4-BE49-F238E27FC236}">
                <a16:creationId xmlns:a16="http://schemas.microsoft.com/office/drawing/2014/main" xmlns="" id="{1C96C47C-CAEC-4ED3-8176-B305A16E17C5}"/>
              </a:ext>
            </a:extLst>
          </p:cNvPr>
          <p:cNvSpPr txBox="1"/>
          <p:nvPr/>
        </p:nvSpPr>
        <p:spPr>
          <a:xfrm>
            <a:off x="3264150" y="2017812"/>
            <a:ext cx="2524735" cy="310791"/>
          </a:xfrm>
          <a:prstGeom prst="rect">
            <a:avLst/>
          </a:prstGeom>
          <a:noFill/>
        </p:spPr>
        <p:txBody>
          <a:bodyPr wrap="square" rtlCol="0">
            <a:spAutoFit/>
          </a:bodyPr>
          <a:lstStyle/>
          <a:p>
            <a:pPr algn="ctr" fontAlgn="auto">
              <a:lnSpc>
                <a:spcPct val="150000"/>
              </a:lnSpc>
              <a:spcBef>
                <a:spcPts val="0"/>
              </a:spcBef>
              <a:spcAft>
                <a:spcPts val="0"/>
              </a:spcAft>
            </a:pPr>
            <a:r>
              <a:rPr lang="ja-JP" altLang="en-US" sz="1100" b="1" dirty="0">
                <a:solidFill>
                  <a:prstClr val="black"/>
                </a:solidFill>
                <a:latin typeface="Meiryo UI"/>
                <a:ea typeface="Meiryo UI"/>
                <a:cs typeface="+mn-cs"/>
              </a:rPr>
              <a:t>２</a:t>
            </a:r>
            <a:r>
              <a:rPr lang="en-US" altLang="ja-JP" sz="1100" b="1" dirty="0">
                <a:solidFill>
                  <a:prstClr val="black"/>
                </a:solidFill>
                <a:latin typeface="Meiryo UI"/>
                <a:ea typeface="Meiryo UI"/>
                <a:cs typeface="+mn-cs"/>
              </a:rPr>
              <a:t>.</a:t>
            </a:r>
            <a:r>
              <a:rPr lang="ja-JP" altLang="en-US" sz="1100" b="1" dirty="0">
                <a:solidFill>
                  <a:prstClr val="black"/>
                </a:solidFill>
                <a:latin typeface="Meiryo UI"/>
                <a:ea typeface="Meiryo UI"/>
                <a:cs typeface="+mn-cs"/>
              </a:rPr>
              <a:t>利用時間を入力</a:t>
            </a:r>
            <a:r>
              <a:rPr lang="en-US" altLang="ja-JP" sz="1100" b="1" dirty="0">
                <a:solidFill>
                  <a:prstClr val="black"/>
                </a:solidFill>
                <a:latin typeface="Meiryo UI"/>
                <a:ea typeface="Meiryo UI"/>
                <a:cs typeface="+mn-cs"/>
              </a:rPr>
              <a:t> </a:t>
            </a:r>
            <a:endParaRPr lang="ja-JP" altLang="en-US" sz="1100" b="1" dirty="0">
              <a:solidFill>
                <a:prstClr val="black"/>
              </a:solidFill>
              <a:latin typeface="Meiryo UI"/>
              <a:ea typeface="Meiryo UI"/>
              <a:cs typeface="+mn-cs"/>
            </a:endParaRPr>
          </a:p>
        </p:txBody>
      </p:sp>
      <p:sp>
        <p:nvSpPr>
          <p:cNvPr id="31" name="テキスト ボックス 30">
            <a:extLst>
              <a:ext uri="{FF2B5EF4-FFF2-40B4-BE49-F238E27FC236}">
                <a16:creationId xmlns:a16="http://schemas.microsoft.com/office/drawing/2014/main" xmlns="" id="{DF95C8FA-84C2-480A-AF67-03D6BE418671}"/>
              </a:ext>
            </a:extLst>
          </p:cNvPr>
          <p:cNvSpPr txBox="1"/>
          <p:nvPr/>
        </p:nvSpPr>
        <p:spPr>
          <a:xfrm>
            <a:off x="6139965" y="2017812"/>
            <a:ext cx="2524735" cy="310791"/>
          </a:xfrm>
          <a:prstGeom prst="rect">
            <a:avLst/>
          </a:prstGeom>
          <a:noFill/>
        </p:spPr>
        <p:txBody>
          <a:bodyPr wrap="square" rtlCol="0">
            <a:spAutoFit/>
          </a:bodyPr>
          <a:lstStyle/>
          <a:p>
            <a:pPr algn="ctr" fontAlgn="auto">
              <a:lnSpc>
                <a:spcPct val="150000"/>
              </a:lnSpc>
              <a:spcBef>
                <a:spcPts val="0"/>
              </a:spcBef>
              <a:spcAft>
                <a:spcPts val="0"/>
              </a:spcAft>
            </a:pPr>
            <a:r>
              <a:rPr lang="ja-JP" altLang="en-US" sz="1100" b="1" dirty="0">
                <a:solidFill>
                  <a:prstClr val="black"/>
                </a:solidFill>
                <a:latin typeface="Meiryo UI"/>
                <a:ea typeface="Meiryo UI"/>
                <a:cs typeface="+mn-cs"/>
              </a:rPr>
              <a:t>３</a:t>
            </a:r>
            <a:r>
              <a:rPr lang="en-US" altLang="ja-JP" sz="1100" b="1" dirty="0">
                <a:solidFill>
                  <a:prstClr val="black"/>
                </a:solidFill>
                <a:latin typeface="Meiryo UI"/>
                <a:ea typeface="Meiryo UI"/>
                <a:cs typeface="+mn-cs"/>
              </a:rPr>
              <a:t>. </a:t>
            </a:r>
            <a:r>
              <a:rPr lang="ja-JP" altLang="en-US" sz="1100" b="1" dirty="0">
                <a:solidFill>
                  <a:prstClr val="black"/>
                </a:solidFill>
                <a:latin typeface="Meiryo UI"/>
                <a:ea typeface="Meiryo UI"/>
                <a:cs typeface="+mn-cs"/>
              </a:rPr>
              <a:t>ケースに振替の旨を入力</a:t>
            </a:r>
          </a:p>
        </p:txBody>
      </p:sp>
      <p:sp>
        <p:nvSpPr>
          <p:cNvPr id="32" name="テキスト ボックス 31">
            <a:extLst>
              <a:ext uri="{FF2B5EF4-FFF2-40B4-BE49-F238E27FC236}">
                <a16:creationId xmlns:a16="http://schemas.microsoft.com/office/drawing/2014/main" xmlns="" id="{BFA980FE-94A9-4382-B9D8-776934DC2136}"/>
              </a:ext>
            </a:extLst>
          </p:cNvPr>
          <p:cNvSpPr txBox="1"/>
          <p:nvPr/>
        </p:nvSpPr>
        <p:spPr>
          <a:xfrm>
            <a:off x="3309998" y="4561985"/>
            <a:ext cx="2524735" cy="1027974"/>
          </a:xfrm>
          <a:prstGeom prst="rect">
            <a:avLst/>
          </a:prstGeom>
          <a:noFill/>
        </p:spPr>
        <p:txBody>
          <a:bodyPr wrap="square" rtlCol="0">
            <a:spAutoFit/>
          </a:bodyPr>
          <a:lstStyle/>
          <a:p>
            <a:pPr fontAlgn="auto">
              <a:lnSpc>
                <a:spcPct val="150000"/>
              </a:lnSpc>
              <a:spcBef>
                <a:spcPts val="0"/>
              </a:spcBef>
              <a:spcAft>
                <a:spcPts val="0"/>
              </a:spcAft>
            </a:pPr>
            <a:r>
              <a:rPr lang="en-US" altLang="ja-JP" sz="1050" dirty="0">
                <a:solidFill>
                  <a:prstClr val="black"/>
                </a:solidFill>
                <a:latin typeface="Meiryo UI"/>
                <a:ea typeface="Meiryo UI"/>
                <a:cs typeface="+mn-cs"/>
              </a:rPr>
              <a:t>※</a:t>
            </a:r>
            <a:r>
              <a:rPr lang="ja-JP" altLang="en-US" sz="1050" dirty="0">
                <a:solidFill>
                  <a:prstClr val="black"/>
                </a:solidFill>
                <a:latin typeface="Meiryo UI"/>
                <a:ea typeface="Meiryo UI"/>
                <a:cs typeface="+mn-cs"/>
              </a:rPr>
              <a:t>予め予定が登録されている場合は開始終了時間がレセプトに登録された時間で補完されますが、登録されていない場合は入力が必要です。</a:t>
            </a:r>
          </a:p>
        </p:txBody>
      </p:sp>
      <p:sp>
        <p:nvSpPr>
          <p:cNvPr id="33" name="テキスト ボックス 32">
            <a:extLst>
              <a:ext uri="{FF2B5EF4-FFF2-40B4-BE49-F238E27FC236}">
                <a16:creationId xmlns:a16="http://schemas.microsoft.com/office/drawing/2014/main" xmlns="" id="{354ABDB6-946D-47A2-BB18-E3169FF323C8}"/>
              </a:ext>
            </a:extLst>
          </p:cNvPr>
          <p:cNvSpPr txBox="1"/>
          <p:nvPr/>
        </p:nvSpPr>
        <p:spPr>
          <a:xfrm>
            <a:off x="6118838" y="4561985"/>
            <a:ext cx="2524735" cy="1027974"/>
          </a:xfrm>
          <a:prstGeom prst="rect">
            <a:avLst/>
          </a:prstGeom>
          <a:noFill/>
        </p:spPr>
        <p:txBody>
          <a:bodyPr wrap="square" rtlCol="0">
            <a:spAutoFit/>
          </a:bodyPr>
          <a:lstStyle/>
          <a:p>
            <a:pPr fontAlgn="auto">
              <a:lnSpc>
                <a:spcPct val="150000"/>
              </a:lnSpc>
              <a:spcBef>
                <a:spcPts val="0"/>
              </a:spcBef>
              <a:spcAft>
                <a:spcPts val="0"/>
              </a:spcAft>
            </a:pPr>
            <a:r>
              <a:rPr lang="en-US" altLang="ja-JP" sz="1050" dirty="0">
                <a:solidFill>
                  <a:prstClr val="black"/>
                </a:solidFill>
                <a:latin typeface="Meiryo UI"/>
                <a:ea typeface="Meiryo UI"/>
                <a:cs typeface="+mn-cs"/>
              </a:rPr>
              <a:t>※</a:t>
            </a:r>
            <a:r>
              <a:rPr lang="ja-JP" altLang="en-US" sz="1050" dirty="0">
                <a:solidFill>
                  <a:prstClr val="black"/>
                </a:solidFill>
                <a:latin typeface="Meiryo UI"/>
                <a:ea typeface="Meiryo UI"/>
                <a:cs typeface="+mn-cs"/>
              </a:rPr>
              <a:t>請求代行様に振替の旨が伝えられるように、ケースに入力をしていただきます。</a:t>
            </a:r>
            <a:endParaRPr lang="en-US" altLang="ja-JP" sz="1050" dirty="0">
              <a:solidFill>
                <a:prstClr val="black"/>
              </a:solidFill>
              <a:latin typeface="Meiryo UI"/>
              <a:ea typeface="Meiryo UI"/>
              <a:cs typeface="+mn-cs"/>
            </a:endParaRPr>
          </a:p>
          <a:p>
            <a:pPr fontAlgn="auto">
              <a:lnSpc>
                <a:spcPct val="150000"/>
              </a:lnSpc>
              <a:spcBef>
                <a:spcPts val="0"/>
              </a:spcBef>
              <a:spcAft>
                <a:spcPts val="0"/>
              </a:spcAft>
            </a:pPr>
            <a:r>
              <a:rPr lang="ja-JP" altLang="en-US" sz="1050" dirty="0">
                <a:solidFill>
                  <a:prstClr val="black"/>
                </a:solidFill>
                <a:latin typeface="Meiryo UI"/>
                <a:ea typeface="Meiryo UI"/>
                <a:cs typeface="+mn-cs"/>
              </a:rPr>
              <a:t>予め、雛形登録にて「振替」と「追加」を登録しておくと便利です。</a:t>
            </a:r>
          </a:p>
        </p:txBody>
      </p:sp>
      <p:sp>
        <p:nvSpPr>
          <p:cNvPr id="34" name="タイトル 16">
            <a:extLst>
              <a:ext uri="{FF2B5EF4-FFF2-40B4-BE49-F238E27FC236}">
                <a16:creationId xmlns:a16="http://schemas.microsoft.com/office/drawing/2014/main" xmlns="" id="{C94FD05E-FFBE-4C7A-A3F4-DFF7E59AA10D}"/>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2.</a:t>
            </a:r>
            <a:r>
              <a:rPr lang="ja-JP" altLang="en-US" b="0" kern="0" dirty="0">
                <a:solidFill>
                  <a:prstClr val="black"/>
                </a:solidFill>
                <a:latin typeface="Meiryo UI"/>
                <a:ea typeface="Meiryo UI"/>
              </a:rPr>
              <a:t>記録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操作方法②</a:t>
            </a:r>
            <a:endParaRPr lang="ja-JP" altLang="en-US" b="0" dirty="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902669034"/>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6" name="laser.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8A76AAA1-598D-4663-B2EC-056CD9AB9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4</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0-1. </a:t>
            </a:r>
            <a:r>
              <a:rPr lang="ja-JP" altLang="en-US" b="0" kern="0" dirty="0">
                <a:solidFill>
                  <a:prstClr val="black"/>
                </a:solidFill>
                <a:latin typeface="Meiryo UI"/>
                <a:ea typeface="Meiryo UI"/>
              </a:rPr>
              <a:t>職員登録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本のアイコン（ブックマーク）を押下します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xmlns="" id="{900E7EF8-BF8B-4A02-B3E5-05018D2E5106}"/>
              </a:ext>
            </a:extLst>
          </p:cNvPr>
          <p:cNvSpPr/>
          <p:nvPr/>
        </p:nvSpPr>
        <p:spPr bwMode="auto">
          <a:xfrm>
            <a:off x="2277000" y="1359000"/>
            <a:ext cx="360000" cy="315000"/>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矢印: 右 7">
            <a:extLst>
              <a:ext uri="{FF2B5EF4-FFF2-40B4-BE49-F238E27FC236}">
                <a16:creationId xmlns:a16="http://schemas.microsoft.com/office/drawing/2014/main" xmlns="" id="{D2AC824D-1B3D-4EEE-8D6C-AEA7EB801158}"/>
              </a:ext>
            </a:extLst>
          </p:cNvPr>
          <p:cNvSpPr/>
          <p:nvPr/>
        </p:nvSpPr>
        <p:spPr>
          <a:xfrm rot="19745286">
            <a:off x="1585431" y="1514869"/>
            <a:ext cx="642524" cy="3685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02273770"/>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74AB8EE2-5E7E-40B5-BD53-A7AD570F6B30}"/>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49</a:t>
            </a:fld>
            <a:endParaRPr lang="en-US" altLang="ja-JP" dirty="0">
              <a:solidFill>
                <a:schemeClr val="tx1"/>
              </a:solidFill>
            </a:endParaRPr>
          </a:p>
        </p:txBody>
      </p:sp>
      <p:sp>
        <p:nvSpPr>
          <p:cNvPr id="3" name="テキスト ボックス 2">
            <a:extLst>
              <a:ext uri="{FF2B5EF4-FFF2-40B4-BE49-F238E27FC236}">
                <a16:creationId xmlns:a16="http://schemas.microsoft.com/office/drawing/2014/main" xmlns="" id="{E6DE37F3-4F68-4C62-AADF-1D823CE916FB}"/>
              </a:ext>
            </a:extLst>
          </p:cNvPr>
          <p:cNvSpPr txBox="1"/>
          <p:nvPr/>
        </p:nvSpPr>
        <p:spPr>
          <a:xfrm>
            <a:off x="2677990" y="3036464"/>
            <a:ext cx="3773385" cy="830997"/>
          </a:xfrm>
          <a:prstGeom prst="rect">
            <a:avLst/>
          </a:prstGeom>
          <a:noFill/>
          <a:ln>
            <a:noFill/>
          </a:ln>
        </p:spPr>
        <p:txBody>
          <a:bodyPr wrap="square" lIns="0" tIns="0" rIns="0" bIns="0" rtlCol="0">
            <a:spAutoFit/>
          </a:bodyPr>
          <a:lstStyle/>
          <a:p>
            <a:pPr algn="ctr"/>
            <a:r>
              <a:rPr kumimoji="1" lang="ja-JP" altLang="en-US" sz="5400" dirty="0">
                <a:latin typeface="Meiryo UI" panose="020B0604030504040204" pitchFamily="50" charset="-128"/>
                <a:ea typeface="Meiryo UI" panose="020B0604030504040204" pitchFamily="50" charset="-128"/>
                <a:cs typeface="Meiryo UI" panose="020B0604030504040204" pitchFamily="50" charset="-128"/>
              </a:rPr>
              <a:t>完了報告</a:t>
            </a:r>
          </a:p>
        </p:txBody>
      </p:sp>
    </p:spTree>
    <p:extLst>
      <p:ext uri="{BB962C8B-B14F-4D97-AF65-F5344CB8AC3E}">
        <p14:creationId xmlns:p14="http://schemas.microsoft.com/office/powerpoint/2010/main" val="1703404836"/>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3" name="laser.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50</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3.</a:t>
            </a:r>
            <a:r>
              <a:rPr lang="ja-JP" altLang="en-US" b="0" kern="0" dirty="0">
                <a:solidFill>
                  <a:prstClr val="black"/>
                </a:solidFill>
                <a:latin typeface="Meiryo UI"/>
                <a:ea typeface="Meiryo UI"/>
              </a:rPr>
              <a:t>完了報告　（加盟店様）</a:t>
            </a:r>
            <a:endParaRPr lang="ja-JP" altLang="en-US" b="0" dirty="0">
              <a:solidFill>
                <a:srgbClr val="000000"/>
              </a:solidFill>
              <a:latin typeface="Meiryo UI" pitchFamily="50" charset="-128"/>
              <a:ea typeface="Meiryo UI" pitchFamily="50" charset="-128"/>
              <a:cs typeface="Meiryo UI" pitchFamily="50" charset="-128"/>
            </a:endParaRPr>
          </a:p>
        </p:txBody>
      </p:sp>
      <p:pic>
        <p:nvPicPr>
          <p:cNvPr id="18" name="図 17">
            <a:extLst>
              <a:ext uri="{FF2B5EF4-FFF2-40B4-BE49-F238E27FC236}">
                <a16:creationId xmlns:a16="http://schemas.microsoft.com/office/drawing/2014/main" xmlns="" id="{FFF69040-9E08-4C23-AED9-FB063A8B9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7608" y="3132166"/>
            <a:ext cx="1372124" cy="1029093"/>
          </a:xfrm>
          <a:prstGeom prst="rect">
            <a:avLst/>
          </a:prstGeom>
        </p:spPr>
      </p:pic>
      <p:sp>
        <p:nvSpPr>
          <p:cNvPr id="19" name="正方形/長方形 18">
            <a:extLst>
              <a:ext uri="{FF2B5EF4-FFF2-40B4-BE49-F238E27FC236}">
                <a16:creationId xmlns:a16="http://schemas.microsoft.com/office/drawing/2014/main" xmlns="" id="{A7A4DF1F-D2EF-43A8-A0EF-E9058853020B}"/>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タブレット（</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Safari</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）から入力完了報告を行う</a:t>
            </a:r>
            <a:endPar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a:extLst>
              <a:ext uri="{FF2B5EF4-FFF2-40B4-BE49-F238E27FC236}">
                <a16:creationId xmlns:a16="http://schemas.microsoft.com/office/drawing/2014/main" xmlns="" id="{8F0FCDEF-1374-40AF-8D01-B0E79025FA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6454" y="2197199"/>
            <a:ext cx="2403686" cy="2403686"/>
          </a:xfrm>
          <a:prstGeom prst="rect">
            <a:avLst/>
          </a:prstGeom>
        </p:spPr>
      </p:pic>
      <p:pic>
        <p:nvPicPr>
          <p:cNvPr id="21" name="図 20">
            <a:extLst>
              <a:ext uri="{FF2B5EF4-FFF2-40B4-BE49-F238E27FC236}">
                <a16:creationId xmlns:a16="http://schemas.microsoft.com/office/drawing/2014/main" xmlns="" id="{DE87236A-8BCE-4769-963A-8679DEBDC14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082652" y="2743750"/>
            <a:ext cx="1805925" cy="1805925"/>
          </a:xfrm>
          <a:prstGeom prst="rect">
            <a:avLst/>
          </a:prstGeom>
        </p:spPr>
      </p:pic>
      <p:sp>
        <p:nvSpPr>
          <p:cNvPr id="22" name="右矢印 6">
            <a:extLst>
              <a:ext uri="{FF2B5EF4-FFF2-40B4-BE49-F238E27FC236}">
                <a16:creationId xmlns:a16="http://schemas.microsoft.com/office/drawing/2014/main" xmlns="" id="{B301F04D-D6DD-4399-AC2D-7CC98AE832DB}"/>
              </a:ext>
            </a:extLst>
          </p:cNvPr>
          <p:cNvSpPr/>
          <p:nvPr/>
        </p:nvSpPr>
        <p:spPr bwMode="auto">
          <a:xfrm>
            <a:off x="3289997" y="3109685"/>
            <a:ext cx="2496457" cy="928914"/>
          </a:xfrm>
          <a:prstGeom prst="rightArrow">
            <a:avLst/>
          </a:prstGeom>
          <a:solidFill>
            <a:srgbClr val="FFC000"/>
          </a:solidFill>
          <a:ln w="9525" cap="flat" cmpd="sng" algn="ctr">
            <a:solidFill>
              <a:srgbClr val="FF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pic>
        <p:nvPicPr>
          <p:cNvPr id="23" name="図 22">
            <a:extLst>
              <a:ext uri="{FF2B5EF4-FFF2-40B4-BE49-F238E27FC236}">
                <a16:creationId xmlns:a16="http://schemas.microsoft.com/office/drawing/2014/main" xmlns="" id="{FB148C4F-260E-4CEC-B948-23F5C1CE8A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508" y="3838890"/>
            <a:ext cx="798275" cy="1220604"/>
          </a:xfrm>
          <a:prstGeom prst="rect">
            <a:avLst/>
          </a:prstGeom>
        </p:spPr>
      </p:pic>
      <p:sp>
        <p:nvSpPr>
          <p:cNvPr id="24" name="テキスト ボックス 23">
            <a:extLst>
              <a:ext uri="{FF2B5EF4-FFF2-40B4-BE49-F238E27FC236}">
                <a16:creationId xmlns:a16="http://schemas.microsoft.com/office/drawing/2014/main" xmlns="" id="{FAD5353F-08C0-4F9C-B7A5-8099235862FF}"/>
              </a:ext>
            </a:extLst>
          </p:cNvPr>
          <p:cNvSpPr txBox="1"/>
          <p:nvPr/>
        </p:nvSpPr>
        <p:spPr>
          <a:xfrm>
            <a:off x="5674754" y="4339961"/>
            <a:ext cx="2627086" cy="338554"/>
          </a:xfrm>
          <a:prstGeom prst="rect">
            <a:avLst/>
          </a:prstGeom>
          <a:noFill/>
        </p:spPr>
        <p:txBody>
          <a:bodyPr wrap="square" rtlCol="0">
            <a:spAutoFit/>
          </a:bodyPr>
          <a:lstStyle/>
          <a:p>
            <a:pPr algn="ctr" fontAlgn="auto">
              <a:spcBef>
                <a:spcPts val="0"/>
              </a:spcBef>
              <a:spcAft>
                <a:spcPts val="0"/>
              </a:spcAft>
            </a:pPr>
            <a:r>
              <a:rPr lang="ja-JP" altLang="en-US" sz="1600" dirty="0">
                <a:solidFill>
                  <a:prstClr val="black"/>
                </a:solidFill>
                <a:latin typeface="Meiryo UI"/>
                <a:ea typeface="Meiryo UI"/>
                <a:cs typeface="+mn-cs"/>
              </a:rPr>
              <a:t>データベースサーバ</a:t>
            </a:r>
          </a:p>
        </p:txBody>
      </p:sp>
      <p:sp>
        <p:nvSpPr>
          <p:cNvPr id="25" name="テキスト ボックス 24">
            <a:extLst>
              <a:ext uri="{FF2B5EF4-FFF2-40B4-BE49-F238E27FC236}">
                <a16:creationId xmlns:a16="http://schemas.microsoft.com/office/drawing/2014/main" xmlns="" id="{6C7D2784-BC69-4D5C-B28B-5940D0F0A6E4}"/>
              </a:ext>
            </a:extLst>
          </p:cNvPr>
          <p:cNvSpPr txBox="1"/>
          <p:nvPr/>
        </p:nvSpPr>
        <p:spPr>
          <a:xfrm>
            <a:off x="1293992" y="4339961"/>
            <a:ext cx="1482922" cy="338554"/>
          </a:xfrm>
          <a:prstGeom prst="rect">
            <a:avLst/>
          </a:prstGeom>
          <a:noFill/>
        </p:spPr>
        <p:txBody>
          <a:bodyPr wrap="square" rtlCol="0">
            <a:spAutoFit/>
          </a:bodyPr>
          <a:lstStyle/>
          <a:p>
            <a:pPr algn="ctr" fontAlgn="auto">
              <a:spcBef>
                <a:spcPts val="0"/>
              </a:spcBef>
              <a:spcAft>
                <a:spcPts val="0"/>
              </a:spcAft>
            </a:pPr>
            <a:r>
              <a:rPr lang="ja-JP" altLang="en-US" sz="1600" dirty="0">
                <a:solidFill>
                  <a:prstClr val="black"/>
                </a:solidFill>
                <a:latin typeface="Meiryo UI"/>
                <a:ea typeface="Meiryo UI"/>
                <a:cs typeface="+mn-cs"/>
              </a:rPr>
              <a:t>タブレット</a:t>
            </a:r>
          </a:p>
        </p:txBody>
      </p:sp>
      <p:sp>
        <p:nvSpPr>
          <p:cNvPr id="26" name="四角形吹き出し 12">
            <a:extLst>
              <a:ext uri="{FF2B5EF4-FFF2-40B4-BE49-F238E27FC236}">
                <a16:creationId xmlns:a16="http://schemas.microsoft.com/office/drawing/2014/main" xmlns="" id="{EC279142-5338-4565-AA2F-3143F9243DA6}"/>
              </a:ext>
            </a:extLst>
          </p:cNvPr>
          <p:cNvSpPr/>
          <p:nvPr/>
        </p:nvSpPr>
        <p:spPr bwMode="auto">
          <a:xfrm>
            <a:off x="2035453" y="1405268"/>
            <a:ext cx="3639301" cy="1338482"/>
          </a:xfrm>
          <a:prstGeom prst="wedgeRectCallout">
            <a:avLst>
              <a:gd name="adj1" fmla="val -45566"/>
              <a:gd name="adj2" fmla="val 87019"/>
            </a:avLst>
          </a:prstGeom>
          <a:solidFill>
            <a:srgbClr val="FFD85B"/>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27" name="テキスト ボックス 26">
            <a:extLst>
              <a:ext uri="{FF2B5EF4-FFF2-40B4-BE49-F238E27FC236}">
                <a16:creationId xmlns:a16="http://schemas.microsoft.com/office/drawing/2014/main" xmlns="" id="{A87E589D-703D-4060-B023-D9EBE4DBB1FE}"/>
              </a:ext>
            </a:extLst>
          </p:cNvPr>
          <p:cNvSpPr txBox="1"/>
          <p:nvPr/>
        </p:nvSpPr>
        <p:spPr>
          <a:xfrm>
            <a:off x="2143125" y="1585913"/>
            <a:ext cx="3400425" cy="369332"/>
          </a:xfrm>
          <a:prstGeom prst="rect">
            <a:avLst/>
          </a:prstGeom>
          <a:noFill/>
        </p:spPr>
        <p:txBody>
          <a:bodyPr wrap="square" rtlCol="0">
            <a:spAutoFit/>
          </a:bodyPr>
          <a:lstStyle/>
          <a:p>
            <a:pPr fontAlgn="auto">
              <a:spcBef>
                <a:spcPts val="0"/>
              </a:spcBef>
              <a:spcAft>
                <a:spcPts val="0"/>
              </a:spcAft>
            </a:pPr>
            <a:r>
              <a:rPr lang="en-US" altLang="ja-JP" sz="1800" dirty="0">
                <a:solidFill>
                  <a:prstClr val="black"/>
                </a:solidFill>
                <a:latin typeface="Meiryo UI"/>
                <a:ea typeface="Meiryo UI"/>
                <a:cs typeface="+mn-cs"/>
              </a:rPr>
              <a:t>9/10</a:t>
            </a:r>
            <a:r>
              <a:rPr lang="ja-JP" altLang="en-US" sz="1800" dirty="0">
                <a:solidFill>
                  <a:prstClr val="black"/>
                </a:solidFill>
                <a:latin typeface="Meiryo UI"/>
                <a:ea typeface="Meiryo UI"/>
                <a:cs typeface="+mn-cs"/>
              </a:rPr>
              <a:t>分まで入力しました。</a:t>
            </a:r>
            <a:r>
              <a:rPr lang="en-US" altLang="ja-JP" sz="1800" dirty="0">
                <a:solidFill>
                  <a:prstClr val="black"/>
                </a:solidFill>
                <a:latin typeface="Meiryo UI"/>
                <a:ea typeface="Meiryo UI"/>
                <a:cs typeface="+mn-cs"/>
              </a:rPr>
              <a:t>(9/13)</a:t>
            </a:r>
            <a:endParaRPr lang="ja-JP" altLang="en-US" sz="1800" dirty="0">
              <a:solidFill>
                <a:prstClr val="black"/>
              </a:solidFill>
              <a:latin typeface="Meiryo UI"/>
              <a:ea typeface="Meiryo UI"/>
              <a:cs typeface="+mn-cs"/>
            </a:endParaRPr>
          </a:p>
        </p:txBody>
      </p:sp>
      <p:sp>
        <p:nvSpPr>
          <p:cNvPr id="28" name="テキスト ボックス 27">
            <a:extLst>
              <a:ext uri="{FF2B5EF4-FFF2-40B4-BE49-F238E27FC236}">
                <a16:creationId xmlns:a16="http://schemas.microsoft.com/office/drawing/2014/main" xmlns="" id="{FCD36FF1-CDE8-4BBD-A765-16CE2E97D950}"/>
              </a:ext>
            </a:extLst>
          </p:cNvPr>
          <p:cNvSpPr txBox="1"/>
          <p:nvPr/>
        </p:nvSpPr>
        <p:spPr>
          <a:xfrm>
            <a:off x="2154890" y="2136514"/>
            <a:ext cx="3400425" cy="369332"/>
          </a:xfrm>
          <a:prstGeom prst="rect">
            <a:avLst/>
          </a:prstGeom>
          <a:noFill/>
        </p:spPr>
        <p:txBody>
          <a:bodyPr wrap="square" rtlCol="0">
            <a:spAutoFit/>
          </a:bodyPr>
          <a:lstStyle/>
          <a:p>
            <a:pPr fontAlgn="auto">
              <a:spcBef>
                <a:spcPts val="0"/>
              </a:spcBef>
              <a:spcAft>
                <a:spcPts val="0"/>
              </a:spcAft>
            </a:pPr>
            <a:r>
              <a:rPr lang="en-US" altLang="ja-JP" sz="1800" dirty="0">
                <a:solidFill>
                  <a:prstClr val="black"/>
                </a:solidFill>
                <a:latin typeface="Meiryo UI"/>
                <a:ea typeface="Meiryo UI"/>
                <a:cs typeface="+mn-cs"/>
              </a:rPr>
              <a:t>A</a:t>
            </a:r>
            <a:r>
              <a:rPr lang="ja-JP" altLang="en-US" sz="1800" dirty="0">
                <a:solidFill>
                  <a:prstClr val="black"/>
                </a:solidFill>
                <a:latin typeface="Meiryo UI"/>
                <a:ea typeface="Meiryo UI"/>
                <a:cs typeface="+mn-cs"/>
              </a:rPr>
              <a:t>事業所　</a:t>
            </a:r>
            <a:r>
              <a:rPr lang="en-US" altLang="ja-JP" sz="1800" dirty="0">
                <a:solidFill>
                  <a:prstClr val="black"/>
                </a:solidFill>
                <a:latin typeface="Meiryo UI"/>
                <a:ea typeface="Meiryo UI"/>
                <a:cs typeface="+mn-cs"/>
              </a:rPr>
              <a:t>XXXXXX </a:t>
            </a:r>
            <a:endParaRPr lang="ja-JP" altLang="en-US" sz="1800" dirty="0">
              <a:solidFill>
                <a:prstClr val="black"/>
              </a:solidFill>
              <a:latin typeface="Meiryo UI"/>
              <a:ea typeface="Meiryo UI"/>
              <a:cs typeface="+mn-cs"/>
            </a:endParaRPr>
          </a:p>
        </p:txBody>
      </p:sp>
    </p:spTree>
    <p:extLst>
      <p:ext uri="{BB962C8B-B14F-4D97-AF65-F5344CB8AC3E}">
        <p14:creationId xmlns:p14="http://schemas.microsoft.com/office/powerpoint/2010/main" val="1116338737"/>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8" name="laser.wav"/>
          </p:stSnd>
        </p:sndAc>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51</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3.</a:t>
            </a:r>
            <a:r>
              <a:rPr lang="ja-JP" altLang="en-US" b="0" kern="0" dirty="0">
                <a:solidFill>
                  <a:prstClr val="black"/>
                </a:solidFill>
                <a:latin typeface="Meiryo UI"/>
                <a:ea typeface="Meiryo UI"/>
              </a:rPr>
              <a:t>完了報告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xmlns="" id="{3A5D499C-2ACB-4639-BBB8-08712B022AE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72000" y="1081560"/>
            <a:ext cx="5343750" cy="5343750"/>
          </a:xfrm>
          <a:prstGeom prst="rect">
            <a:avLst/>
          </a:prstGeom>
        </p:spPr>
      </p:pic>
      <p:sp>
        <p:nvSpPr>
          <p:cNvPr id="17" name="正方形/長方形 16">
            <a:extLst>
              <a:ext uri="{FF2B5EF4-FFF2-40B4-BE49-F238E27FC236}">
                <a16:creationId xmlns:a16="http://schemas.microsoft.com/office/drawing/2014/main" xmlns="" id="{24CAB6FA-7EE2-4756-891B-3BAEF85B9E9B}"/>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こちらの</a:t>
            </a:r>
            <a:r>
              <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コードを印刷ください</a:t>
            </a:r>
          </a:p>
        </p:txBody>
      </p:sp>
    </p:spTree>
    <p:extLst>
      <p:ext uri="{BB962C8B-B14F-4D97-AF65-F5344CB8AC3E}">
        <p14:creationId xmlns:p14="http://schemas.microsoft.com/office/powerpoint/2010/main" val="859993922"/>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52</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3.</a:t>
            </a:r>
            <a:r>
              <a:rPr lang="ja-JP" altLang="en-US" b="0" kern="0" dirty="0">
                <a:solidFill>
                  <a:prstClr val="black"/>
                </a:solidFill>
                <a:latin typeface="Meiryo UI"/>
                <a:ea typeface="Meiryo UI"/>
              </a:rPr>
              <a:t>完了報告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xmlns="" id="{BFF2462C-EFA6-450A-9FD2-28F6A81DB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2375" y="1125000"/>
            <a:ext cx="3749625" cy="4999500"/>
          </a:xfrm>
          <a:prstGeom prst="rect">
            <a:avLst/>
          </a:prstGeom>
          <a:ln>
            <a:solidFill>
              <a:schemeClr val="tx1"/>
            </a:solidFill>
          </a:ln>
        </p:spPr>
      </p:pic>
      <p:sp>
        <p:nvSpPr>
          <p:cNvPr id="6" name="正方形/長方形 5">
            <a:extLst>
              <a:ext uri="{FF2B5EF4-FFF2-40B4-BE49-F238E27FC236}">
                <a16:creationId xmlns:a16="http://schemas.microsoft.com/office/drawing/2014/main" xmlns="" id="{7D476683-2604-4A76-A79D-F1BBD75182AF}"/>
              </a:ext>
            </a:extLst>
          </p:cNvPr>
          <p:cNvSpPr/>
          <p:nvPr/>
        </p:nvSpPr>
        <p:spPr bwMode="auto">
          <a:xfrm>
            <a:off x="4796999" y="5575471"/>
            <a:ext cx="367007" cy="418529"/>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7" name="吹き出し: 角を丸めた四角形 6">
            <a:extLst>
              <a:ext uri="{FF2B5EF4-FFF2-40B4-BE49-F238E27FC236}">
                <a16:creationId xmlns:a16="http://schemas.microsoft.com/office/drawing/2014/main" xmlns="" id="{06E306E9-F655-4FB4-A701-3D18DF4FC302}"/>
              </a:ext>
            </a:extLst>
          </p:cNvPr>
          <p:cNvSpPr/>
          <p:nvPr/>
        </p:nvSpPr>
        <p:spPr>
          <a:xfrm>
            <a:off x="4797000" y="4919026"/>
            <a:ext cx="3870000" cy="585000"/>
          </a:xfrm>
          <a:prstGeom prst="wedgeRoundRectCallout">
            <a:avLst>
              <a:gd name="adj1" fmla="val -42960"/>
              <a:gd name="adj2" fmla="val 71287"/>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カメラのアプリをタッチして起動します</a:t>
            </a:r>
            <a:endParaRPr lang="en-US" altLang="ja-JP" sz="1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xmlns="" id="{CD823BCD-84EA-48B4-95C3-6A7A942EF90D}"/>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iPad</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のカメラを起動します</a:t>
            </a:r>
          </a:p>
        </p:txBody>
      </p:sp>
    </p:spTree>
    <p:extLst>
      <p:ext uri="{BB962C8B-B14F-4D97-AF65-F5344CB8AC3E}">
        <p14:creationId xmlns:p14="http://schemas.microsoft.com/office/powerpoint/2010/main" val="2672946548"/>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53</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3.</a:t>
            </a:r>
            <a:r>
              <a:rPr lang="ja-JP" altLang="en-US" b="0" kern="0" dirty="0">
                <a:solidFill>
                  <a:prstClr val="black"/>
                </a:solidFill>
                <a:latin typeface="Meiryo UI"/>
                <a:ea typeface="Meiryo UI"/>
              </a:rPr>
              <a:t>完了報告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xmlns="" id="{7D94727E-0178-42D4-B5C3-D2F587599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625" y="1103906"/>
            <a:ext cx="3783375" cy="5044499"/>
          </a:xfrm>
          <a:prstGeom prst="rect">
            <a:avLst/>
          </a:prstGeom>
          <a:ln>
            <a:solidFill>
              <a:schemeClr val="tx1"/>
            </a:solidFill>
          </a:ln>
        </p:spPr>
      </p:pic>
      <p:sp>
        <p:nvSpPr>
          <p:cNvPr id="6" name="正方形/長方形 5">
            <a:extLst>
              <a:ext uri="{FF2B5EF4-FFF2-40B4-BE49-F238E27FC236}">
                <a16:creationId xmlns:a16="http://schemas.microsoft.com/office/drawing/2014/main" xmlns="" id="{BD41476D-68A5-4706-8101-9474FDCA5F31}"/>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カメラを起動したら印刷した</a:t>
            </a:r>
            <a:r>
              <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コードを読み取ってください</a:t>
            </a:r>
          </a:p>
        </p:txBody>
      </p:sp>
      <p:sp>
        <p:nvSpPr>
          <p:cNvPr id="7" name="正方形/長方形 6">
            <a:extLst>
              <a:ext uri="{FF2B5EF4-FFF2-40B4-BE49-F238E27FC236}">
                <a16:creationId xmlns:a16="http://schemas.microsoft.com/office/drawing/2014/main" xmlns="" id="{05243C76-0216-408A-AEAF-0FB04731C4C4}"/>
              </a:ext>
            </a:extLst>
          </p:cNvPr>
          <p:cNvSpPr/>
          <p:nvPr/>
        </p:nvSpPr>
        <p:spPr bwMode="auto">
          <a:xfrm>
            <a:off x="2907000" y="1118753"/>
            <a:ext cx="2745000" cy="465248"/>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8" name="吹き出し: 角を丸めた四角形 7">
            <a:extLst>
              <a:ext uri="{FF2B5EF4-FFF2-40B4-BE49-F238E27FC236}">
                <a16:creationId xmlns:a16="http://schemas.microsoft.com/office/drawing/2014/main" xmlns="" id="{1657ECDF-8B00-4B05-940F-8C309ACD8A64}"/>
              </a:ext>
            </a:extLst>
          </p:cNvPr>
          <p:cNvSpPr/>
          <p:nvPr/>
        </p:nvSpPr>
        <p:spPr>
          <a:xfrm>
            <a:off x="4308235" y="1944000"/>
            <a:ext cx="4725000" cy="585000"/>
          </a:xfrm>
          <a:prstGeom prst="wedgeRoundRectCallout">
            <a:avLst>
              <a:gd name="adj1" fmla="val -23899"/>
              <a:gd name="adj2" fmla="val -54272"/>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r>
              <a:rPr lang="ja-JP" altLang="en-US" sz="1800" b="1" dirty="0">
                <a:latin typeface="Meiryo UI" panose="020B0604030504040204" pitchFamily="50" charset="-128"/>
                <a:ea typeface="Meiryo UI" panose="020B0604030504040204" pitchFamily="50" charset="-128"/>
              </a:rPr>
              <a:t>カメラで</a:t>
            </a:r>
            <a:r>
              <a:rPr lang="en-US" altLang="ja-JP" sz="1800" b="1" dirty="0">
                <a:latin typeface="Meiryo UI" panose="020B0604030504040204" pitchFamily="50" charset="-128"/>
                <a:ea typeface="Meiryo UI" panose="020B0604030504040204" pitchFamily="50" charset="-128"/>
              </a:rPr>
              <a:t>QR</a:t>
            </a:r>
            <a:r>
              <a:rPr lang="ja-JP" altLang="en-US" sz="1800" b="1" dirty="0">
                <a:latin typeface="Meiryo UI" panose="020B0604030504040204" pitchFamily="50" charset="-128"/>
                <a:ea typeface="Meiryo UI" panose="020B0604030504040204" pitchFamily="50" charset="-128"/>
              </a:rPr>
              <a:t>コードを読み取ると、</a:t>
            </a:r>
            <a:endParaRPr lang="en-US" altLang="ja-JP" sz="1800" b="1" dirty="0">
              <a:latin typeface="Meiryo UI" panose="020B0604030504040204" pitchFamily="50" charset="-128"/>
              <a:ea typeface="Meiryo UI" panose="020B0604030504040204" pitchFamily="50" charset="-128"/>
            </a:endParaRPr>
          </a:p>
          <a:p>
            <a:r>
              <a:rPr lang="ja-JP" altLang="en-US" sz="1800" b="1" dirty="0">
                <a:latin typeface="Meiryo UI" panose="020B0604030504040204" pitchFamily="50" charset="-128"/>
                <a:ea typeface="Meiryo UI" panose="020B0604030504040204" pitchFamily="50" charset="-128"/>
              </a:rPr>
              <a:t>メッセージが表示されますので、タッチしてください</a:t>
            </a:r>
            <a:endParaRPr lang="en-US" altLang="ja-JP"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08295439"/>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7575F948-75D7-42EF-8B70-17763B7D71A9}"/>
              </a:ext>
            </a:extLst>
          </p:cNvPr>
          <p:cNvPicPr>
            <a:picLocks noChangeAspect="1"/>
          </p:cNvPicPr>
          <p:nvPr/>
        </p:nvPicPr>
        <p:blipFill rotWithShape="1">
          <a:blip r:embed="rId4">
            <a:extLst>
              <a:ext uri="{28A0092B-C50C-407E-A947-70E740481C1C}">
                <a14:useLocalDpi xmlns:a14="http://schemas.microsoft.com/office/drawing/2010/main" val="0"/>
              </a:ext>
            </a:extLst>
          </a:blip>
          <a:srcRect t="9317"/>
          <a:stretch/>
        </p:blipFill>
        <p:spPr>
          <a:xfrm>
            <a:off x="2190061" y="830361"/>
            <a:ext cx="4763878" cy="5298639"/>
          </a:xfrm>
          <a:prstGeom prst="rect">
            <a:avLst/>
          </a:prstGeom>
          <a:ln>
            <a:solidFill>
              <a:schemeClr val="tx1"/>
            </a:solidFill>
          </a:ln>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54</a:t>
            </a:fld>
            <a:endParaRPr lang="en-US" altLang="ja-JP" dirty="0">
              <a:solidFill>
                <a:srgbClr val="000000"/>
              </a:solidFill>
            </a:endParaRPr>
          </a:p>
        </p:txBody>
      </p:sp>
      <p:sp>
        <p:nvSpPr>
          <p:cNvPr id="17" name="正方形/長方形 16">
            <a:extLst>
              <a:ext uri="{FF2B5EF4-FFF2-40B4-BE49-F238E27FC236}">
                <a16:creationId xmlns:a16="http://schemas.microsoft.com/office/drawing/2014/main" xmlns="" id="{D8B89101-E6CA-4899-89EE-980185647D51}"/>
              </a:ext>
            </a:extLst>
          </p:cNvPr>
          <p:cNvSpPr/>
          <p:nvPr/>
        </p:nvSpPr>
        <p:spPr bwMode="auto">
          <a:xfrm>
            <a:off x="3199240" y="4481873"/>
            <a:ext cx="2610520" cy="585001"/>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13" name="正方形/長方形 12">
            <a:extLst>
              <a:ext uri="{FF2B5EF4-FFF2-40B4-BE49-F238E27FC236}">
                <a16:creationId xmlns:a16="http://schemas.microsoft.com/office/drawing/2014/main" xmlns="" id="{06D8FCC4-8594-4E5A-A5B8-24C03C101706}"/>
              </a:ext>
            </a:extLst>
          </p:cNvPr>
          <p:cNvSpPr/>
          <p:nvPr/>
        </p:nvSpPr>
        <p:spPr bwMode="auto">
          <a:xfrm>
            <a:off x="3132000" y="1883236"/>
            <a:ext cx="2745000" cy="2130763"/>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14" name="吹き出し: 角を丸めた四角形 13">
            <a:extLst>
              <a:ext uri="{FF2B5EF4-FFF2-40B4-BE49-F238E27FC236}">
                <a16:creationId xmlns:a16="http://schemas.microsoft.com/office/drawing/2014/main" xmlns="" id="{9A34592A-3D59-4F53-9AE4-958323CCF11D}"/>
              </a:ext>
            </a:extLst>
          </p:cNvPr>
          <p:cNvSpPr/>
          <p:nvPr/>
        </p:nvSpPr>
        <p:spPr>
          <a:xfrm>
            <a:off x="5877000" y="3879000"/>
            <a:ext cx="3222000" cy="1035000"/>
          </a:xfrm>
          <a:prstGeom prst="wedgeRoundRectCallout">
            <a:avLst>
              <a:gd name="adj1" fmla="val -55926"/>
              <a:gd name="adj2" fmla="val -46402"/>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カイポケのログイン情報で</a:t>
            </a:r>
            <a:endParaRPr kumimoji="1" lang="en-US" altLang="ja-JP" b="1" dirty="0">
              <a:latin typeface="Meiryo UI" panose="020B0604030504040204" pitchFamily="50" charset="-128"/>
              <a:ea typeface="Meiryo UI" panose="020B0604030504040204" pitchFamily="50" charset="-128"/>
            </a:endParaRPr>
          </a:p>
          <a:p>
            <a:pPr algn="ctr"/>
            <a:r>
              <a:rPr kumimoji="1" lang="ja-JP" altLang="en-US" b="1" dirty="0">
                <a:latin typeface="Meiryo UI" panose="020B0604030504040204" pitchFamily="50" charset="-128"/>
                <a:ea typeface="Meiryo UI" panose="020B0604030504040204" pitchFamily="50" charset="-128"/>
              </a:rPr>
              <a:t>ログインしてください</a:t>
            </a:r>
            <a:endParaRPr kumimoji="1" lang="en-US" altLang="ja-JP" b="1" dirty="0">
              <a:latin typeface="Meiryo UI" panose="020B0604030504040204" pitchFamily="50" charset="-128"/>
              <a:ea typeface="Meiryo UI" panose="020B0604030504040204" pitchFamily="50" charset="-128"/>
            </a:endParaRPr>
          </a:p>
          <a:p>
            <a:pPr algn="ctr"/>
            <a:endParaRPr lang="en-US" altLang="ja-JP"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最長で</a:t>
            </a:r>
            <a:r>
              <a:rPr kumimoji="1" lang="en-US" altLang="ja-JP" sz="1200" b="1" dirty="0">
                <a:latin typeface="Meiryo UI" panose="020B0604030504040204" pitchFamily="50" charset="-128"/>
                <a:ea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rPr>
              <a:t>ヶ月間はログイン状態を保持します</a:t>
            </a:r>
          </a:p>
        </p:txBody>
      </p:sp>
      <p:sp>
        <p:nvSpPr>
          <p:cNvPr id="9" name="タイトル 16">
            <a:extLst>
              <a:ext uri="{FF2B5EF4-FFF2-40B4-BE49-F238E27FC236}">
                <a16:creationId xmlns:a16="http://schemas.microsoft.com/office/drawing/2014/main" xmlns="" id="{178B7CBF-EA6B-425C-92E9-9A04A7C6EDF6}"/>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3.</a:t>
            </a:r>
            <a:r>
              <a:rPr lang="ja-JP" altLang="en-US" b="0" kern="0" dirty="0">
                <a:solidFill>
                  <a:prstClr val="black"/>
                </a:solidFill>
                <a:latin typeface="Meiryo UI"/>
                <a:ea typeface="Meiryo UI"/>
              </a:rPr>
              <a:t>完了報告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957740036"/>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C3D0673E-B16C-428C-900F-A2B586D8087A}"/>
              </a:ext>
            </a:extLst>
          </p:cNvPr>
          <p:cNvPicPr>
            <a:picLocks noChangeAspect="1"/>
          </p:cNvPicPr>
          <p:nvPr/>
        </p:nvPicPr>
        <p:blipFill rotWithShape="1">
          <a:blip r:embed="rId4">
            <a:extLst>
              <a:ext uri="{28A0092B-C50C-407E-A947-70E740481C1C}">
                <a14:useLocalDpi xmlns:a14="http://schemas.microsoft.com/office/drawing/2010/main" val="0"/>
              </a:ext>
            </a:extLst>
          </a:blip>
          <a:srcRect t="9974"/>
          <a:stretch/>
        </p:blipFill>
        <p:spPr>
          <a:xfrm>
            <a:off x="2172699" y="819000"/>
            <a:ext cx="4798601" cy="5310000"/>
          </a:xfrm>
          <a:prstGeom prst="rect">
            <a:avLst/>
          </a:prstGeom>
          <a:ln>
            <a:solidFill>
              <a:schemeClr val="tx1"/>
            </a:solidFill>
          </a:ln>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55</a:t>
            </a:fld>
            <a:endParaRPr lang="en-US" altLang="ja-JP" dirty="0">
              <a:solidFill>
                <a:srgbClr val="000000"/>
              </a:solidFill>
            </a:endParaRPr>
          </a:p>
        </p:txBody>
      </p:sp>
      <p:sp>
        <p:nvSpPr>
          <p:cNvPr id="13" name="正方形/長方形 12">
            <a:extLst>
              <a:ext uri="{FF2B5EF4-FFF2-40B4-BE49-F238E27FC236}">
                <a16:creationId xmlns:a16="http://schemas.microsoft.com/office/drawing/2014/main" xmlns="" id="{06D8FCC4-8594-4E5A-A5B8-24C03C101706}"/>
              </a:ext>
            </a:extLst>
          </p:cNvPr>
          <p:cNvSpPr/>
          <p:nvPr/>
        </p:nvSpPr>
        <p:spPr bwMode="auto">
          <a:xfrm>
            <a:off x="5292000" y="1467394"/>
            <a:ext cx="1305000" cy="468394"/>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14" name="吹き出し: 角を丸めた四角形 13">
            <a:extLst>
              <a:ext uri="{FF2B5EF4-FFF2-40B4-BE49-F238E27FC236}">
                <a16:creationId xmlns:a16="http://schemas.microsoft.com/office/drawing/2014/main" xmlns="" id="{9A34592A-3D59-4F53-9AE4-958323CCF11D}"/>
              </a:ext>
            </a:extLst>
          </p:cNvPr>
          <p:cNvSpPr/>
          <p:nvPr/>
        </p:nvSpPr>
        <p:spPr>
          <a:xfrm>
            <a:off x="6437163" y="2169000"/>
            <a:ext cx="2610000" cy="585000"/>
          </a:xfrm>
          <a:prstGeom prst="wedgeRoundRectCallout">
            <a:avLst>
              <a:gd name="adj1" fmla="val -51906"/>
              <a:gd name="adj2" fmla="val -70745"/>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新規追加</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から報告を行います</a:t>
            </a:r>
            <a:endParaRPr kumimoji="1" lang="ja-JP" altLang="en-US" b="1" dirty="0">
              <a:latin typeface="Meiryo UI" panose="020B0604030504040204" pitchFamily="50" charset="-128"/>
              <a:ea typeface="Meiryo UI" panose="020B0604030504040204" pitchFamily="50" charset="-128"/>
            </a:endParaRPr>
          </a:p>
        </p:txBody>
      </p:sp>
      <p:sp>
        <p:nvSpPr>
          <p:cNvPr id="8" name="タイトル 16">
            <a:extLst>
              <a:ext uri="{FF2B5EF4-FFF2-40B4-BE49-F238E27FC236}">
                <a16:creationId xmlns:a16="http://schemas.microsoft.com/office/drawing/2014/main" xmlns="" id="{73911D71-55DD-4FCF-BDAA-D09010CE5C32}"/>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3.</a:t>
            </a:r>
            <a:r>
              <a:rPr lang="ja-JP" altLang="en-US" b="0" kern="0" dirty="0">
                <a:solidFill>
                  <a:prstClr val="black"/>
                </a:solidFill>
                <a:latin typeface="Meiryo UI"/>
                <a:ea typeface="Meiryo UI"/>
              </a:rPr>
              <a:t>完了報告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48166705"/>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3316A3F7-E4F3-4F3B-89B0-01EE959B2708}"/>
              </a:ext>
            </a:extLst>
          </p:cNvPr>
          <p:cNvPicPr>
            <a:picLocks noChangeAspect="1"/>
          </p:cNvPicPr>
          <p:nvPr/>
        </p:nvPicPr>
        <p:blipFill rotWithShape="1">
          <a:blip r:embed="rId4">
            <a:extLst>
              <a:ext uri="{28A0092B-C50C-407E-A947-70E740481C1C}">
                <a14:useLocalDpi xmlns:a14="http://schemas.microsoft.com/office/drawing/2010/main" val="0"/>
              </a:ext>
            </a:extLst>
          </a:blip>
          <a:srcRect t="9974"/>
          <a:stretch/>
        </p:blipFill>
        <p:spPr>
          <a:xfrm>
            <a:off x="2172699" y="886500"/>
            <a:ext cx="4798601" cy="5265000"/>
          </a:xfrm>
          <a:prstGeom prst="rect">
            <a:avLst/>
          </a:prstGeom>
          <a:ln>
            <a:solidFill>
              <a:schemeClr val="tx1"/>
            </a:solidFill>
          </a:ln>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56</a:t>
            </a:fld>
            <a:endParaRPr lang="en-US" altLang="ja-JP" dirty="0">
              <a:solidFill>
                <a:srgbClr val="000000"/>
              </a:solidFill>
            </a:endParaRPr>
          </a:p>
        </p:txBody>
      </p:sp>
      <p:sp>
        <p:nvSpPr>
          <p:cNvPr id="13" name="正方形/長方形 12">
            <a:extLst>
              <a:ext uri="{FF2B5EF4-FFF2-40B4-BE49-F238E27FC236}">
                <a16:creationId xmlns:a16="http://schemas.microsoft.com/office/drawing/2014/main" xmlns="" id="{06D8FCC4-8594-4E5A-A5B8-24C03C101706}"/>
              </a:ext>
            </a:extLst>
          </p:cNvPr>
          <p:cNvSpPr/>
          <p:nvPr/>
        </p:nvSpPr>
        <p:spPr bwMode="auto">
          <a:xfrm>
            <a:off x="2682000" y="1875242"/>
            <a:ext cx="1215000" cy="670545"/>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14" name="吹き出し: 角を丸めた四角形 13">
            <a:extLst>
              <a:ext uri="{FF2B5EF4-FFF2-40B4-BE49-F238E27FC236}">
                <a16:creationId xmlns:a16="http://schemas.microsoft.com/office/drawing/2014/main" xmlns="" id="{9A34592A-3D59-4F53-9AE4-958323CCF11D}"/>
              </a:ext>
            </a:extLst>
          </p:cNvPr>
          <p:cNvSpPr/>
          <p:nvPr/>
        </p:nvSpPr>
        <p:spPr>
          <a:xfrm>
            <a:off x="4257000" y="2295249"/>
            <a:ext cx="4455000" cy="1102500"/>
          </a:xfrm>
          <a:prstGeom prst="wedgeRoundRectCallout">
            <a:avLst>
              <a:gd name="adj1" fmla="val -56112"/>
              <a:gd name="adj2" fmla="val -62587"/>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どちらかをご選択ください</a:t>
            </a:r>
            <a:endParaRPr kumimoji="1" lang="en-US" altLang="ja-JP" b="1" dirty="0">
              <a:latin typeface="Meiryo UI" panose="020B0604030504040204" pitchFamily="50" charset="-128"/>
              <a:ea typeface="Meiryo UI" panose="020B0604030504040204" pitchFamily="50" charset="-128"/>
            </a:endParaRPr>
          </a:p>
          <a:p>
            <a:pPr algn="ctr"/>
            <a:endParaRPr kumimoji="1" lang="en-US" altLang="ja-JP" b="1" dirty="0">
              <a:latin typeface="Meiryo UI" panose="020B0604030504040204" pitchFamily="50" charset="-128"/>
              <a:ea typeface="Meiryo UI" panose="020B0604030504040204" pitchFamily="50" charset="-128"/>
            </a:endParaRPr>
          </a:p>
          <a:p>
            <a:pPr algn="ctr"/>
            <a:r>
              <a:rPr kumimoji="1" lang="ja-JP" altLang="en-US" b="1" dirty="0">
                <a:latin typeface="Meiryo UI" panose="020B0604030504040204" pitchFamily="50" charset="-128"/>
                <a:ea typeface="Meiryo UI" panose="020B0604030504040204" pitchFamily="50" charset="-128"/>
              </a:rPr>
              <a:t>入力完了報告：月途中の報告時</a:t>
            </a:r>
            <a:endParaRPr kumimoji="1" lang="en-US" altLang="ja-JP" b="1" dirty="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最終入力完了報告：一ヶ月間で最終の報告時</a:t>
            </a:r>
            <a:endParaRPr kumimoji="1" lang="en-US" altLang="ja-JP" b="1" dirty="0">
              <a:latin typeface="Meiryo UI" panose="020B0604030504040204" pitchFamily="50" charset="-128"/>
              <a:ea typeface="Meiryo UI" panose="020B0604030504040204" pitchFamily="50" charset="-128"/>
            </a:endParaRPr>
          </a:p>
        </p:txBody>
      </p:sp>
      <p:sp>
        <p:nvSpPr>
          <p:cNvPr id="9" name="吹き出し: 角を丸めた四角形 8">
            <a:extLst>
              <a:ext uri="{FF2B5EF4-FFF2-40B4-BE49-F238E27FC236}">
                <a16:creationId xmlns:a16="http://schemas.microsoft.com/office/drawing/2014/main" xmlns="" id="{66282DDE-8909-498D-94E2-2E465E9E5CA9}"/>
              </a:ext>
            </a:extLst>
          </p:cNvPr>
          <p:cNvSpPr/>
          <p:nvPr/>
        </p:nvSpPr>
        <p:spPr>
          <a:xfrm>
            <a:off x="162000" y="3519000"/>
            <a:ext cx="2925000" cy="680436"/>
          </a:xfrm>
          <a:prstGeom prst="wedgeRoundRectCallout">
            <a:avLst>
              <a:gd name="adj1" fmla="val 39466"/>
              <a:gd name="adj2" fmla="val -85719"/>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ja-JP" altLang="en-US" b="1" dirty="0">
                <a:latin typeface="Meiryo UI" panose="020B0604030504040204" pitchFamily="50" charset="-128"/>
                <a:ea typeface="Meiryo UI" panose="020B0604030504040204" pitchFamily="50" charset="-128"/>
              </a:rPr>
              <a:t>テンプレートの文言が入力されます</a:t>
            </a:r>
            <a:endParaRPr kumimoji="1" lang="en-US" altLang="ja-JP" b="1"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xmlns="" id="{D29790F1-2DB3-40FA-9548-38522DED9552}"/>
              </a:ext>
            </a:extLst>
          </p:cNvPr>
          <p:cNvSpPr/>
          <p:nvPr/>
        </p:nvSpPr>
        <p:spPr bwMode="auto">
          <a:xfrm>
            <a:off x="2686039" y="2846499"/>
            <a:ext cx="1215000" cy="372679"/>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11" name="タイトル 16">
            <a:extLst>
              <a:ext uri="{FF2B5EF4-FFF2-40B4-BE49-F238E27FC236}">
                <a16:creationId xmlns:a16="http://schemas.microsoft.com/office/drawing/2014/main" xmlns="" id="{78EBFA9E-6A8F-48F0-BF96-B20685245D04}"/>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3.</a:t>
            </a:r>
            <a:r>
              <a:rPr lang="ja-JP" altLang="en-US" b="0" kern="0" dirty="0">
                <a:solidFill>
                  <a:prstClr val="black"/>
                </a:solidFill>
                <a:latin typeface="Meiryo UI"/>
                <a:ea typeface="Meiryo UI"/>
              </a:rPr>
              <a:t>完了報告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46578176"/>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59BFFA22-EDB3-41FE-A772-38B54637AC21}"/>
              </a:ext>
            </a:extLst>
          </p:cNvPr>
          <p:cNvPicPr>
            <a:picLocks noChangeAspect="1"/>
          </p:cNvPicPr>
          <p:nvPr/>
        </p:nvPicPr>
        <p:blipFill rotWithShape="1">
          <a:blip r:embed="rId4">
            <a:extLst>
              <a:ext uri="{28A0092B-C50C-407E-A947-70E740481C1C}">
                <a14:useLocalDpi xmlns:a14="http://schemas.microsoft.com/office/drawing/2010/main" val="0"/>
              </a:ext>
            </a:extLst>
          </a:blip>
          <a:srcRect t="9317"/>
          <a:stretch/>
        </p:blipFill>
        <p:spPr>
          <a:xfrm>
            <a:off x="2190061" y="864000"/>
            <a:ext cx="4763878" cy="5246686"/>
          </a:xfrm>
          <a:prstGeom prst="rect">
            <a:avLst/>
          </a:prstGeom>
          <a:ln>
            <a:solidFill>
              <a:schemeClr val="tx1"/>
            </a:solidFill>
          </a:ln>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57</a:t>
            </a:fld>
            <a:endParaRPr lang="en-US" altLang="ja-JP" dirty="0">
              <a:solidFill>
                <a:srgbClr val="000000"/>
              </a:solidFill>
            </a:endParaRPr>
          </a:p>
        </p:txBody>
      </p:sp>
      <p:sp>
        <p:nvSpPr>
          <p:cNvPr id="13" name="正方形/長方形 12">
            <a:extLst>
              <a:ext uri="{FF2B5EF4-FFF2-40B4-BE49-F238E27FC236}">
                <a16:creationId xmlns:a16="http://schemas.microsoft.com/office/drawing/2014/main" xmlns="" id="{06D8FCC4-8594-4E5A-A5B8-24C03C101706}"/>
              </a:ext>
            </a:extLst>
          </p:cNvPr>
          <p:cNvSpPr/>
          <p:nvPr/>
        </p:nvSpPr>
        <p:spPr bwMode="auto">
          <a:xfrm>
            <a:off x="5358820" y="3361500"/>
            <a:ext cx="1080000" cy="247500"/>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14" name="吹き出し: 角を丸めた四角形 13">
            <a:extLst>
              <a:ext uri="{FF2B5EF4-FFF2-40B4-BE49-F238E27FC236}">
                <a16:creationId xmlns:a16="http://schemas.microsoft.com/office/drawing/2014/main" xmlns="" id="{9A34592A-3D59-4F53-9AE4-958323CCF11D}"/>
              </a:ext>
            </a:extLst>
          </p:cNvPr>
          <p:cNvSpPr/>
          <p:nvPr/>
        </p:nvSpPr>
        <p:spPr>
          <a:xfrm>
            <a:off x="6476360" y="4266138"/>
            <a:ext cx="2610000" cy="1395000"/>
          </a:xfrm>
          <a:prstGeom prst="wedgeRoundRectCallout">
            <a:avLst>
              <a:gd name="adj1" fmla="val -51906"/>
              <a:gd name="adj2" fmla="val -70745"/>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カレンダーのアイコンを</a:t>
            </a:r>
            <a:r>
              <a:rPr lang="ja-JP" altLang="en-US" b="1" dirty="0">
                <a:latin typeface="Meiryo UI" panose="020B0604030504040204" pitchFamily="50" charset="-128"/>
                <a:ea typeface="Meiryo UI" panose="020B0604030504040204" pitchFamily="50" charset="-128"/>
              </a:rPr>
              <a:t>タッチ</a:t>
            </a:r>
            <a:r>
              <a:rPr kumimoji="1" lang="ja-JP" altLang="en-US" b="1" dirty="0">
                <a:latin typeface="Meiryo UI" panose="020B0604030504040204" pitchFamily="50" charset="-128"/>
                <a:ea typeface="Meiryo UI" panose="020B0604030504040204" pitchFamily="50" charset="-128"/>
              </a:rPr>
              <a:t>すると期間の選択ができます</a:t>
            </a:r>
            <a:endParaRPr kumimoji="1" lang="en-US" altLang="ja-JP" b="1" dirty="0">
              <a:latin typeface="Meiryo UI" panose="020B0604030504040204" pitchFamily="50" charset="-128"/>
              <a:ea typeface="Meiryo UI" panose="020B0604030504040204" pitchFamily="50" charset="-128"/>
            </a:endParaRPr>
          </a:p>
          <a:p>
            <a:pPr algn="ctr"/>
            <a:endParaRPr lang="en-US" altLang="ja-JP" b="1" dirty="0">
              <a:latin typeface="Meiryo UI" panose="020B0604030504040204" pitchFamily="50" charset="-128"/>
              <a:ea typeface="Meiryo UI" panose="020B0604030504040204" pitchFamily="50" charset="-128"/>
            </a:endParaRPr>
          </a:p>
          <a:p>
            <a:pPr algn="ctr"/>
            <a:r>
              <a:rPr kumimoji="1" lang="ja-JP" altLang="en-US" b="1" dirty="0">
                <a:latin typeface="Meiryo UI" panose="020B0604030504040204" pitchFamily="50" charset="-128"/>
                <a:ea typeface="Meiryo UI" panose="020B0604030504040204" pitchFamily="50" charset="-128"/>
              </a:rPr>
              <a:t>入力が完了し、報告する期間をご選択ください</a:t>
            </a:r>
          </a:p>
        </p:txBody>
      </p:sp>
      <p:sp>
        <p:nvSpPr>
          <p:cNvPr id="9" name="正方形/長方形 8">
            <a:extLst>
              <a:ext uri="{FF2B5EF4-FFF2-40B4-BE49-F238E27FC236}">
                <a16:creationId xmlns:a16="http://schemas.microsoft.com/office/drawing/2014/main" xmlns="" id="{8D34B264-2613-40FB-AD02-33A4FABE1285}"/>
              </a:ext>
            </a:extLst>
          </p:cNvPr>
          <p:cNvSpPr/>
          <p:nvPr/>
        </p:nvSpPr>
        <p:spPr bwMode="auto">
          <a:xfrm>
            <a:off x="5628820" y="5409452"/>
            <a:ext cx="540000" cy="251686"/>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8" name="タイトル 16">
            <a:extLst>
              <a:ext uri="{FF2B5EF4-FFF2-40B4-BE49-F238E27FC236}">
                <a16:creationId xmlns:a16="http://schemas.microsoft.com/office/drawing/2014/main" xmlns="" id="{F83D74BF-BA6A-4CB9-8E66-2BBDB3E9B24E}"/>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3.</a:t>
            </a:r>
            <a:r>
              <a:rPr lang="ja-JP" altLang="en-US" b="0" kern="0" dirty="0">
                <a:solidFill>
                  <a:prstClr val="black"/>
                </a:solidFill>
                <a:latin typeface="Meiryo UI"/>
                <a:ea typeface="Meiryo UI"/>
              </a:rPr>
              <a:t>完了報告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440071375"/>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C16F1705-EA25-49EE-AF26-79586170A6A4}"/>
              </a:ext>
            </a:extLst>
          </p:cNvPr>
          <p:cNvPicPr>
            <a:picLocks noChangeAspect="1"/>
          </p:cNvPicPr>
          <p:nvPr/>
        </p:nvPicPr>
        <p:blipFill rotWithShape="1">
          <a:blip r:embed="rId4">
            <a:extLst>
              <a:ext uri="{28A0092B-C50C-407E-A947-70E740481C1C}">
                <a14:useLocalDpi xmlns:a14="http://schemas.microsoft.com/office/drawing/2010/main" val="0"/>
              </a:ext>
            </a:extLst>
          </a:blip>
          <a:srcRect t="9974"/>
          <a:stretch/>
        </p:blipFill>
        <p:spPr>
          <a:xfrm>
            <a:off x="2172699" y="969413"/>
            <a:ext cx="4798601" cy="5159587"/>
          </a:xfrm>
          <a:prstGeom prst="rect">
            <a:avLst/>
          </a:prstGeom>
          <a:ln>
            <a:solidFill>
              <a:schemeClr val="tx1"/>
            </a:solidFill>
          </a:ln>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58</a:t>
            </a:fld>
            <a:endParaRPr lang="en-US" altLang="ja-JP" dirty="0">
              <a:solidFill>
                <a:srgbClr val="000000"/>
              </a:solidFill>
            </a:endParaRPr>
          </a:p>
        </p:txBody>
      </p:sp>
      <p:sp>
        <p:nvSpPr>
          <p:cNvPr id="13" name="正方形/長方形 12">
            <a:extLst>
              <a:ext uri="{FF2B5EF4-FFF2-40B4-BE49-F238E27FC236}">
                <a16:creationId xmlns:a16="http://schemas.microsoft.com/office/drawing/2014/main" xmlns="" id="{06D8FCC4-8594-4E5A-A5B8-24C03C101706}"/>
              </a:ext>
            </a:extLst>
          </p:cNvPr>
          <p:cNvSpPr/>
          <p:nvPr/>
        </p:nvSpPr>
        <p:spPr bwMode="auto">
          <a:xfrm>
            <a:off x="2727000" y="2901935"/>
            <a:ext cx="3690000" cy="450000"/>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14" name="吹き出し: 角を丸めた四角形 13">
            <a:extLst>
              <a:ext uri="{FF2B5EF4-FFF2-40B4-BE49-F238E27FC236}">
                <a16:creationId xmlns:a16="http://schemas.microsoft.com/office/drawing/2014/main" xmlns="" id="{9A34592A-3D59-4F53-9AE4-958323CCF11D}"/>
              </a:ext>
            </a:extLst>
          </p:cNvPr>
          <p:cNvSpPr/>
          <p:nvPr/>
        </p:nvSpPr>
        <p:spPr>
          <a:xfrm>
            <a:off x="387000" y="3857624"/>
            <a:ext cx="3334613" cy="651375"/>
          </a:xfrm>
          <a:prstGeom prst="wedgeRoundRectCallout">
            <a:avLst>
              <a:gd name="adj1" fmla="val 51906"/>
              <a:gd name="adj2" fmla="val -133525"/>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カレンダーで選択した期間が入力されます</a:t>
            </a:r>
            <a:endParaRPr kumimoji="1" lang="en-US" altLang="ja-JP" b="1" dirty="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直接入力して修正することもできます</a:t>
            </a:r>
            <a:endParaRPr kumimoji="1" lang="ja-JP" altLang="en-US" b="1"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xmlns="" id="{CE62BEAB-BDFA-43EA-B75D-42D037CA8445}"/>
              </a:ext>
            </a:extLst>
          </p:cNvPr>
          <p:cNvSpPr/>
          <p:nvPr/>
        </p:nvSpPr>
        <p:spPr bwMode="auto">
          <a:xfrm>
            <a:off x="3582000" y="4183311"/>
            <a:ext cx="1980000" cy="450000"/>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12" name="吹き出し: 角を丸めた四角形 11">
            <a:extLst>
              <a:ext uri="{FF2B5EF4-FFF2-40B4-BE49-F238E27FC236}">
                <a16:creationId xmlns:a16="http://schemas.microsoft.com/office/drawing/2014/main" xmlns="" id="{39C24269-E6E6-4E78-96DD-9AFC5A55243F}"/>
              </a:ext>
            </a:extLst>
          </p:cNvPr>
          <p:cNvSpPr/>
          <p:nvPr/>
        </p:nvSpPr>
        <p:spPr>
          <a:xfrm>
            <a:off x="5112000" y="5139000"/>
            <a:ext cx="3334613" cy="651375"/>
          </a:xfrm>
          <a:prstGeom prst="wedgeRoundRectCallout">
            <a:avLst>
              <a:gd name="adj1" fmla="val -34629"/>
              <a:gd name="adj2" fmla="val -87499"/>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登録する</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を</a:t>
            </a:r>
            <a:r>
              <a:rPr lang="ja-JP" altLang="en-US" b="1" dirty="0">
                <a:latin typeface="Meiryo UI" panose="020B0604030504040204" pitchFamily="50" charset="-128"/>
                <a:ea typeface="Meiryo UI" panose="020B0604030504040204" pitchFamily="50" charset="-128"/>
              </a:rPr>
              <a:t>タッチ</a:t>
            </a:r>
            <a:r>
              <a:rPr kumimoji="1" lang="ja-JP" altLang="en-US" b="1" dirty="0">
                <a:latin typeface="Meiryo UI" panose="020B0604030504040204" pitchFamily="50" charset="-128"/>
                <a:ea typeface="Meiryo UI" panose="020B0604030504040204" pitchFamily="50" charset="-128"/>
              </a:rPr>
              <a:t>すると</a:t>
            </a:r>
            <a:endParaRPr kumimoji="1" lang="en-US" altLang="ja-JP" b="1" dirty="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本部に報告が届きます</a:t>
            </a:r>
            <a:endParaRPr kumimoji="1" lang="ja-JP" altLang="en-US" b="1" dirty="0">
              <a:latin typeface="Meiryo UI" panose="020B0604030504040204" pitchFamily="50" charset="-128"/>
              <a:ea typeface="Meiryo UI" panose="020B0604030504040204" pitchFamily="50" charset="-128"/>
            </a:endParaRPr>
          </a:p>
        </p:txBody>
      </p:sp>
      <p:sp>
        <p:nvSpPr>
          <p:cNvPr id="9" name="タイトル 16">
            <a:extLst>
              <a:ext uri="{FF2B5EF4-FFF2-40B4-BE49-F238E27FC236}">
                <a16:creationId xmlns:a16="http://schemas.microsoft.com/office/drawing/2014/main" xmlns="" id="{FDDFDF49-7161-4779-A251-7F1B5B385906}"/>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3.</a:t>
            </a:r>
            <a:r>
              <a:rPr lang="ja-JP" altLang="en-US" b="0" kern="0" dirty="0">
                <a:solidFill>
                  <a:prstClr val="black"/>
                </a:solidFill>
                <a:latin typeface="Meiryo UI"/>
                <a:ea typeface="Meiryo UI"/>
              </a:rPr>
              <a:t>完了報告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703574342"/>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04A07A6A-5033-4BEA-AF40-22D2254F13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8347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5</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0-1. </a:t>
            </a:r>
            <a:r>
              <a:rPr lang="ja-JP" altLang="en-US" b="0" kern="0" dirty="0">
                <a:solidFill>
                  <a:prstClr val="black"/>
                </a:solidFill>
                <a:latin typeface="Meiryo UI"/>
                <a:ea typeface="Meiryo UI"/>
              </a:rPr>
              <a:t>職員登録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左側に表示される「カイポケログイン画面」を押下します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xmlns="" id="{900E7EF8-BF8B-4A02-B3E5-05018D2E5106}"/>
              </a:ext>
            </a:extLst>
          </p:cNvPr>
          <p:cNvSpPr/>
          <p:nvPr/>
        </p:nvSpPr>
        <p:spPr bwMode="auto">
          <a:xfrm>
            <a:off x="1692000" y="2664000"/>
            <a:ext cx="1845000" cy="315000"/>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矢印: 右 7">
            <a:extLst>
              <a:ext uri="{FF2B5EF4-FFF2-40B4-BE49-F238E27FC236}">
                <a16:creationId xmlns:a16="http://schemas.microsoft.com/office/drawing/2014/main" xmlns="" id="{D2AC824D-1B3D-4EEE-8D6C-AEA7EB801158}"/>
              </a:ext>
            </a:extLst>
          </p:cNvPr>
          <p:cNvSpPr/>
          <p:nvPr/>
        </p:nvSpPr>
        <p:spPr>
          <a:xfrm rot="19745286">
            <a:off x="1000431" y="2960360"/>
            <a:ext cx="642524" cy="3685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39280967"/>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D2568534-9F7A-4518-882F-C7F12959D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129" y="909000"/>
            <a:ext cx="4323741" cy="5265000"/>
          </a:xfrm>
          <a:prstGeom prst="rect">
            <a:avLst/>
          </a:prstGeom>
          <a:ln>
            <a:solidFill>
              <a:schemeClr val="tx1"/>
            </a:solidFill>
          </a:ln>
        </p:spPr>
      </p:pic>
      <p:sp>
        <p:nvSpPr>
          <p:cNvPr id="6" name="正方形/長方形 5">
            <a:extLst>
              <a:ext uri="{FF2B5EF4-FFF2-40B4-BE49-F238E27FC236}">
                <a16:creationId xmlns:a16="http://schemas.microsoft.com/office/drawing/2014/main" xmlns="" id="{A71841F0-5FFE-4461-BFF5-2670BBCB4833}"/>
              </a:ext>
            </a:extLst>
          </p:cNvPr>
          <p:cNvSpPr/>
          <p:nvPr/>
        </p:nvSpPr>
        <p:spPr bwMode="auto">
          <a:xfrm>
            <a:off x="5337000" y="2034000"/>
            <a:ext cx="1035000" cy="3960000"/>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7" name="吹き出し: 角を丸めた四角形 6">
            <a:extLst>
              <a:ext uri="{FF2B5EF4-FFF2-40B4-BE49-F238E27FC236}">
                <a16:creationId xmlns:a16="http://schemas.microsoft.com/office/drawing/2014/main" xmlns="" id="{59D0EE15-814F-453D-A78B-C5597FA4B979}"/>
              </a:ext>
            </a:extLst>
          </p:cNvPr>
          <p:cNvSpPr/>
          <p:nvPr/>
        </p:nvSpPr>
        <p:spPr>
          <a:xfrm>
            <a:off x="5822957" y="4057383"/>
            <a:ext cx="3260466" cy="1326375"/>
          </a:xfrm>
          <a:prstGeom prst="wedgeRoundRectCallout">
            <a:avLst>
              <a:gd name="adj1" fmla="val -34629"/>
              <a:gd name="adj2" fmla="val -87499"/>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誤って報告したものは、ステータスが</a:t>
            </a:r>
            <a:endParaRPr kumimoji="1"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新規</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のものに限り削除ができます</a:t>
            </a:r>
            <a:endParaRPr kumimoji="1" lang="en-US" altLang="ja-JP" b="1" dirty="0">
              <a:latin typeface="Meiryo UI" panose="020B0604030504040204" pitchFamily="50" charset="-128"/>
              <a:ea typeface="Meiryo UI" panose="020B0604030504040204" pitchFamily="50" charset="-128"/>
            </a:endParaRPr>
          </a:p>
          <a:p>
            <a:pPr algn="ctr"/>
            <a:endParaRPr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進行中</a:t>
            </a:r>
            <a:r>
              <a:rPr kumimoji="1" lang="en-US" altLang="ja-JP" b="1" dirty="0">
                <a:latin typeface="Meiryo UI" panose="020B0604030504040204" pitchFamily="50" charset="-128"/>
                <a:ea typeface="Meiryo UI" panose="020B0604030504040204" pitchFamily="50" charset="-128"/>
              </a:rPr>
              <a:t>』</a:t>
            </a:r>
            <a:r>
              <a:rPr kumimoji="1" lang="ja-JP" altLang="en-US" b="1" dirty="0" err="1">
                <a:latin typeface="Meiryo UI" panose="020B0604030504040204" pitchFamily="50" charset="-128"/>
                <a:ea typeface="Meiryo UI" panose="020B0604030504040204" pitchFamily="50" charset="-128"/>
              </a:rPr>
              <a:t>、</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終了</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にステータスが変更されたものは削除することができません</a:t>
            </a:r>
          </a:p>
        </p:txBody>
      </p:sp>
      <p:sp>
        <p:nvSpPr>
          <p:cNvPr id="8" name="吹き出し: 角を丸めた四角形 7">
            <a:extLst>
              <a:ext uri="{FF2B5EF4-FFF2-40B4-BE49-F238E27FC236}">
                <a16:creationId xmlns:a16="http://schemas.microsoft.com/office/drawing/2014/main" xmlns="" id="{8EAC35C8-E668-4503-AC8B-B6CE2EA98347}"/>
              </a:ext>
            </a:extLst>
          </p:cNvPr>
          <p:cNvSpPr/>
          <p:nvPr/>
        </p:nvSpPr>
        <p:spPr>
          <a:xfrm>
            <a:off x="74146" y="4103156"/>
            <a:ext cx="3552854" cy="651375"/>
          </a:xfrm>
          <a:prstGeom prst="wedgeRoundRectCallout">
            <a:avLst>
              <a:gd name="adj1" fmla="val 32456"/>
              <a:gd name="adj2" fmla="val -158840"/>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完了報告を行ったものが一覧で表示されます</a:t>
            </a:r>
          </a:p>
        </p:txBody>
      </p:sp>
      <p:pic>
        <p:nvPicPr>
          <p:cNvPr id="9" name="図 8">
            <a:extLst>
              <a:ext uri="{FF2B5EF4-FFF2-40B4-BE49-F238E27FC236}">
                <a16:creationId xmlns:a16="http://schemas.microsoft.com/office/drawing/2014/main" xmlns="" id="{79F35E22-471A-4786-84D8-A1C19D5DAF16}"/>
              </a:ext>
            </a:extLst>
          </p:cNvPr>
          <p:cNvPicPr>
            <a:picLocks noChangeAspect="1"/>
          </p:cNvPicPr>
          <p:nvPr/>
        </p:nvPicPr>
        <p:blipFill>
          <a:blip r:embed="rId4"/>
          <a:stretch>
            <a:fillRect/>
          </a:stretch>
        </p:blipFill>
        <p:spPr>
          <a:xfrm>
            <a:off x="3993123" y="999000"/>
            <a:ext cx="1143000" cy="314325"/>
          </a:xfrm>
          <a:prstGeom prst="rect">
            <a:avLst/>
          </a:prstGeom>
        </p:spPr>
      </p:pic>
      <p:sp>
        <p:nvSpPr>
          <p:cNvPr id="10" name="タイトル 16">
            <a:extLst>
              <a:ext uri="{FF2B5EF4-FFF2-40B4-BE49-F238E27FC236}">
                <a16:creationId xmlns:a16="http://schemas.microsoft.com/office/drawing/2014/main" xmlns="" id="{799EA6C6-57D1-456D-BEC6-76592CB4EDF3}"/>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3.</a:t>
            </a:r>
            <a:r>
              <a:rPr lang="ja-JP" altLang="en-US" b="0" kern="0" dirty="0">
                <a:solidFill>
                  <a:prstClr val="black"/>
                </a:solidFill>
                <a:latin typeface="Meiryo UI"/>
                <a:ea typeface="Meiryo UI"/>
              </a:rPr>
              <a:t>完了報告　（加盟店様）</a:t>
            </a:r>
            <a:r>
              <a:rPr lang="en-US" altLang="ja-JP" b="0" kern="0" dirty="0">
                <a:solidFill>
                  <a:prstClr val="black"/>
                </a:solidFill>
                <a:latin typeface="Meiryo UI"/>
                <a:ea typeface="Meiryo UI"/>
              </a:rPr>
              <a:t>_</a:t>
            </a:r>
            <a:r>
              <a:rPr lang="ja-JP" altLang="en-US" b="0" kern="0" dirty="0">
                <a:solidFill>
                  <a:prstClr val="black"/>
                </a:solidFill>
                <a:latin typeface="Meiryo UI"/>
                <a:ea typeface="Meiryo UI"/>
              </a:rPr>
              <a:t>操作方法</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1" name="スライド番号プレースホルダー 1">
            <a:extLst>
              <a:ext uri="{FF2B5EF4-FFF2-40B4-BE49-F238E27FC236}">
                <a16:creationId xmlns:a16="http://schemas.microsoft.com/office/drawing/2014/main" xmlns="" id="{81A4FBFA-4D0B-4718-B947-AAD0DD83A4A2}"/>
              </a:ext>
            </a:extLst>
          </p:cNvPr>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59</a:t>
            </a:fld>
            <a:endParaRPr lang="en-US" altLang="ja-JP" dirty="0">
              <a:solidFill>
                <a:srgbClr val="000000"/>
              </a:solidFill>
            </a:endParaRPr>
          </a:p>
        </p:txBody>
      </p:sp>
    </p:spTree>
    <p:extLst>
      <p:ext uri="{BB962C8B-B14F-4D97-AF65-F5344CB8AC3E}">
        <p14:creationId xmlns:p14="http://schemas.microsoft.com/office/powerpoint/2010/main" val="1957235994"/>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5" name="laser.wav"/>
          </p:stSnd>
        </p:sndAc>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74AB8EE2-5E7E-40B5-BD53-A7AD570F6B30}"/>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60</a:t>
            </a:fld>
            <a:endParaRPr lang="en-US" altLang="ja-JP" dirty="0">
              <a:solidFill>
                <a:schemeClr val="tx1"/>
              </a:solidFill>
            </a:endParaRPr>
          </a:p>
        </p:txBody>
      </p:sp>
      <p:sp>
        <p:nvSpPr>
          <p:cNvPr id="3" name="テキスト ボックス 2">
            <a:extLst>
              <a:ext uri="{FF2B5EF4-FFF2-40B4-BE49-F238E27FC236}">
                <a16:creationId xmlns:a16="http://schemas.microsoft.com/office/drawing/2014/main" xmlns="" id="{E6DE37F3-4F68-4C62-AADF-1D823CE916FB}"/>
              </a:ext>
            </a:extLst>
          </p:cNvPr>
          <p:cNvSpPr txBox="1"/>
          <p:nvPr/>
        </p:nvSpPr>
        <p:spPr>
          <a:xfrm>
            <a:off x="2489320" y="3036464"/>
            <a:ext cx="4150724" cy="830997"/>
          </a:xfrm>
          <a:prstGeom prst="rect">
            <a:avLst/>
          </a:prstGeom>
          <a:noFill/>
          <a:ln>
            <a:noFill/>
          </a:ln>
        </p:spPr>
        <p:txBody>
          <a:bodyPr wrap="square" lIns="0" tIns="0" rIns="0" bIns="0" rtlCol="0">
            <a:spAutoFit/>
          </a:bodyPr>
          <a:lstStyle/>
          <a:p>
            <a:pPr algn="ctr"/>
            <a:r>
              <a:rPr kumimoji="1" lang="ja-JP" altLang="en-US" sz="5400" dirty="0">
                <a:latin typeface="Meiryo UI" panose="020B0604030504040204" pitchFamily="50" charset="-128"/>
                <a:ea typeface="Meiryo UI" panose="020B0604030504040204" pitchFamily="50" charset="-128"/>
                <a:cs typeface="Meiryo UI" panose="020B0604030504040204" pitchFamily="50" charset="-128"/>
              </a:rPr>
              <a:t>実績の修正</a:t>
            </a:r>
          </a:p>
        </p:txBody>
      </p:sp>
    </p:spTree>
    <p:extLst>
      <p:ext uri="{BB962C8B-B14F-4D97-AF65-F5344CB8AC3E}">
        <p14:creationId xmlns:p14="http://schemas.microsoft.com/office/powerpoint/2010/main" val="3352211018"/>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3" name="laser.wav"/>
          </p:stSnd>
        </p:sndAc>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74AB8EE2-5E7E-40B5-BD53-A7AD570F6B30}"/>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61</a:t>
            </a:fld>
            <a:endParaRPr lang="en-US" altLang="ja-JP">
              <a:solidFill>
                <a:schemeClr val="tx1"/>
              </a:solidFill>
            </a:endParaRPr>
          </a:p>
        </p:txBody>
      </p:sp>
      <p:sp>
        <p:nvSpPr>
          <p:cNvPr id="3" name="テキスト ボックス 2">
            <a:extLst>
              <a:ext uri="{FF2B5EF4-FFF2-40B4-BE49-F238E27FC236}">
                <a16:creationId xmlns:a16="http://schemas.microsoft.com/office/drawing/2014/main" xmlns="" id="{E6DE37F3-4F68-4C62-AADF-1D823CE916FB}"/>
              </a:ext>
            </a:extLst>
          </p:cNvPr>
          <p:cNvSpPr txBox="1"/>
          <p:nvPr/>
        </p:nvSpPr>
        <p:spPr>
          <a:xfrm>
            <a:off x="174418" y="2889000"/>
            <a:ext cx="8795163" cy="861774"/>
          </a:xfrm>
          <a:prstGeom prst="rect">
            <a:avLst/>
          </a:prstGeom>
          <a:noFill/>
          <a:ln>
            <a:noFill/>
          </a:ln>
        </p:spPr>
        <p:txBody>
          <a:bodyPr wrap="square" lIns="0" tIns="0" rIns="0" bIns="0" rtlCol="0">
            <a:spAutoFit/>
          </a:bodyPr>
          <a:lstStyle/>
          <a:p>
            <a:pPr algn="ctr"/>
            <a:r>
              <a:rPr lang="ja-JP" altLang="en-US" sz="2800" dirty="0">
                <a:latin typeface="Meiryo UI" panose="020B0604030504040204" pitchFamily="50" charset="-128"/>
                <a:ea typeface="Meiryo UI" panose="020B0604030504040204" pitchFamily="50" charset="-128"/>
                <a:cs typeface="Meiryo UI" panose="020B0604030504040204" pitchFamily="50" charset="-128"/>
              </a:rPr>
              <a:t>アクロス本部よりご連絡のあった箇所を修正いただきます。</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修正の操作はタブレットからお願いいたします。</a:t>
            </a:r>
          </a:p>
        </p:txBody>
      </p:sp>
      <p:sp>
        <p:nvSpPr>
          <p:cNvPr id="4" name="タイトル 16">
            <a:extLst>
              <a:ext uri="{FF2B5EF4-FFF2-40B4-BE49-F238E27FC236}">
                <a16:creationId xmlns:a16="http://schemas.microsoft.com/office/drawing/2014/main" xmlns="" id="{0BED1BAB-E707-4E27-B93E-CFAFFC96FE6B}"/>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4.</a:t>
            </a:r>
            <a:r>
              <a:rPr lang="ja-JP" altLang="en-US" b="0" kern="0" dirty="0">
                <a:solidFill>
                  <a:prstClr val="black"/>
                </a:solidFill>
                <a:latin typeface="Meiryo UI"/>
                <a:ea typeface="Meiryo UI"/>
              </a:rPr>
              <a:t>実績の修正　（加盟店様）</a:t>
            </a:r>
            <a:endParaRPr lang="ja-JP" altLang="en-US" b="0" dirty="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755102264"/>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3" name="laser.wav"/>
          </p:stSnd>
        </p:sndAc>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74AB8EE2-5E7E-40B5-BD53-A7AD570F6B30}"/>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62</a:t>
            </a:fld>
            <a:endParaRPr lang="en-US" altLang="ja-JP">
              <a:solidFill>
                <a:schemeClr val="tx1"/>
              </a:solidFill>
            </a:endParaRPr>
          </a:p>
        </p:txBody>
      </p:sp>
      <p:sp>
        <p:nvSpPr>
          <p:cNvPr id="3" name="テキスト ボックス 2">
            <a:extLst>
              <a:ext uri="{FF2B5EF4-FFF2-40B4-BE49-F238E27FC236}">
                <a16:creationId xmlns:a16="http://schemas.microsoft.com/office/drawing/2014/main" xmlns="" id="{E6DE37F3-4F68-4C62-AADF-1D823CE916FB}"/>
              </a:ext>
            </a:extLst>
          </p:cNvPr>
          <p:cNvSpPr txBox="1"/>
          <p:nvPr/>
        </p:nvSpPr>
        <p:spPr>
          <a:xfrm>
            <a:off x="2489320" y="3036464"/>
            <a:ext cx="4150724" cy="1661993"/>
          </a:xfrm>
          <a:prstGeom prst="rect">
            <a:avLst/>
          </a:prstGeom>
          <a:noFill/>
          <a:ln>
            <a:noFill/>
          </a:ln>
        </p:spPr>
        <p:txBody>
          <a:bodyPr wrap="square" lIns="0" tIns="0" rIns="0" bIns="0" rtlCol="0">
            <a:spAutoFit/>
          </a:bodyPr>
          <a:lstStyle/>
          <a:p>
            <a:pPr algn="ctr"/>
            <a:r>
              <a:rPr kumimoji="1" lang="ja-JP" altLang="en-US" sz="5400" dirty="0">
                <a:latin typeface="Meiryo UI" panose="020B0604030504040204" pitchFamily="50" charset="-128"/>
                <a:ea typeface="Meiryo UI" panose="020B0604030504040204" pitchFamily="50" charset="-128"/>
                <a:cs typeface="Meiryo UI" panose="020B0604030504040204" pitchFamily="50" charset="-128"/>
              </a:rPr>
              <a:t>最終完了報告</a:t>
            </a:r>
          </a:p>
        </p:txBody>
      </p:sp>
    </p:spTree>
    <p:extLst>
      <p:ext uri="{BB962C8B-B14F-4D97-AF65-F5344CB8AC3E}">
        <p14:creationId xmlns:p14="http://schemas.microsoft.com/office/powerpoint/2010/main" val="4152300692"/>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3" name="laser.wav"/>
          </p:stSnd>
        </p:sndAc>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663E6BC0-CB5E-4980-A48F-6FF60D642604}"/>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63</a:t>
            </a:fld>
            <a:endParaRPr lang="en-US" altLang="ja-JP">
              <a:solidFill>
                <a:schemeClr val="tx1"/>
              </a:solidFill>
            </a:endParaRPr>
          </a:p>
        </p:txBody>
      </p:sp>
      <p:sp>
        <p:nvSpPr>
          <p:cNvPr id="3" name="タイトル 16">
            <a:extLst>
              <a:ext uri="{FF2B5EF4-FFF2-40B4-BE49-F238E27FC236}">
                <a16:creationId xmlns:a16="http://schemas.microsoft.com/office/drawing/2014/main" xmlns="" id="{B8A3C7E7-60D3-4254-8ED8-6EADE22E9CE4}"/>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5.</a:t>
            </a:r>
            <a:r>
              <a:rPr lang="ja-JP" altLang="en-US" b="0" kern="0" dirty="0">
                <a:solidFill>
                  <a:prstClr val="black"/>
                </a:solidFill>
                <a:latin typeface="Meiryo UI"/>
                <a:ea typeface="Meiryo UI"/>
              </a:rPr>
              <a:t>最終完了報告　（加盟店様）</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2" name="正方形/長方形 11">
            <a:extLst>
              <a:ext uri="{FF2B5EF4-FFF2-40B4-BE49-F238E27FC236}">
                <a16:creationId xmlns:a16="http://schemas.microsoft.com/office/drawing/2014/main" xmlns="" id="{9359E27B-0D25-4A8D-BFAA-955C4F6419C1}"/>
              </a:ext>
            </a:extLst>
          </p:cNvPr>
          <p:cNvSpPr/>
          <p:nvPr/>
        </p:nvSpPr>
        <p:spPr>
          <a:xfrm>
            <a:off x="316820" y="765352"/>
            <a:ext cx="8730343" cy="830997"/>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 月初</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日の締め切りまでに実績入力を行う</a:t>
            </a:r>
            <a:b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 タブレット（</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safari</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）から入力完了報告を行う</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操作方法は通常の完了報告と変わりません。</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a:extLst>
              <a:ext uri="{FF2B5EF4-FFF2-40B4-BE49-F238E27FC236}">
                <a16:creationId xmlns:a16="http://schemas.microsoft.com/office/drawing/2014/main" xmlns="" id="{AE212353-8B06-4D2A-9389-93E1618DD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6454" y="2197199"/>
            <a:ext cx="2403686" cy="2403686"/>
          </a:xfrm>
          <a:prstGeom prst="rect">
            <a:avLst/>
          </a:prstGeom>
        </p:spPr>
      </p:pic>
      <p:pic>
        <p:nvPicPr>
          <p:cNvPr id="14" name="図 13">
            <a:extLst>
              <a:ext uri="{FF2B5EF4-FFF2-40B4-BE49-F238E27FC236}">
                <a16:creationId xmlns:a16="http://schemas.microsoft.com/office/drawing/2014/main" xmlns="" id="{10C3F47E-E6D8-4065-86CF-73CFE3AA8F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082652" y="2743750"/>
            <a:ext cx="1805925" cy="1805925"/>
          </a:xfrm>
          <a:prstGeom prst="rect">
            <a:avLst/>
          </a:prstGeom>
        </p:spPr>
      </p:pic>
      <p:sp>
        <p:nvSpPr>
          <p:cNvPr id="15" name="右矢印 6">
            <a:extLst>
              <a:ext uri="{FF2B5EF4-FFF2-40B4-BE49-F238E27FC236}">
                <a16:creationId xmlns:a16="http://schemas.microsoft.com/office/drawing/2014/main" xmlns="" id="{407EBF82-AB79-4105-9659-BED4DABAF16A}"/>
              </a:ext>
            </a:extLst>
          </p:cNvPr>
          <p:cNvSpPr/>
          <p:nvPr/>
        </p:nvSpPr>
        <p:spPr bwMode="auto">
          <a:xfrm>
            <a:off x="3289997" y="3109685"/>
            <a:ext cx="2496457" cy="928914"/>
          </a:xfrm>
          <a:prstGeom prst="rightArrow">
            <a:avLst/>
          </a:prstGeom>
          <a:solidFill>
            <a:srgbClr val="FFC000"/>
          </a:solidFill>
          <a:ln w="9525" cap="flat" cmpd="sng" algn="ctr">
            <a:solidFill>
              <a:srgbClr val="FFCC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pic>
        <p:nvPicPr>
          <p:cNvPr id="16" name="図 15">
            <a:extLst>
              <a:ext uri="{FF2B5EF4-FFF2-40B4-BE49-F238E27FC236}">
                <a16:creationId xmlns:a16="http://schemas.microsoft.com/office/drawing/2014/main" xmlns="" id="{57A411C0-CB98-4F9E-818F-5219ECDF82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508" y="3838890"/>
            <a:ext cx="798275" cy="1220604"/>
          </a:xfrm>
          <a:prstGeom prst="rect">
            <a:avLst/>
          </a:prstGeom>
        </p:spPr>
      </p:pic>
      <p:sp>
        <p:nvSpPr>
          <p:cNvPr id="17" name="テキスト ボックス 16">
            <a:extLst>
              <a:ext uri="{FF2B5EF4-FFF2-40B4-BE49-F238E27FC236}">
                <a16:creationId xmlns:a16="http://schemas.microsoft.com/office/drawing/2014/main" xmlns="" id="{C3854C54-E085-40BD-9925-53F7BF034505}"/>
              </a:ext>
            </a:extLst>
          </p:cNvPr>
          <p:cNvSpPr txBox="1"/>
          <p:nvPr/>
        </p:nvSpPr>
        <p:spPr>
          <a:xfrm>
            <a:off x="5674754" y="4339961"/>
            <a:ext cx="2627086" cy="338554"/>
          </a:xfrm>
          <a:prstGeom prst="rect">
            <a:avLst/>
          </a:prstGeom>
          <a:noFill/>
        </p:spPr>
        <p:txBody>
          <a:bodyPr wrap="square" rtlCol="0">
            <a:spAutoFit/>
          </a:bodyPr>
          <a:lstStyle/>
          <a:p>
            <a:pPr algn="ctr" fontAlgn="auto">
              <a:spcBef>
                <a:spcPts val="0"/>
              </a:spcBef>
              <a:spcAft>
                <a:spcPts val="0"/>
              </a:spcAft>
            </a:pPr>
            <a:r>
              <a:rPr lang="ja-JP" altLang="en-US" sz="1600" dirty="0">
                <a:solidFill>
                  <a:prstClr val="black"/>
                </a:solidFill>
                <a:latin typeface="Meiryo UI"/>
                <a:ea typeface="Meiryo UI"/>
                <a:cs typeface="+mn-cs"/>
              </a:rPr>
              <a:t>データベースサーバ</a:t>
            </a:r>
          </a:p>
        </p:txBody>
      </p:sp>
      <p:sp>
        <p:nvSpPr>
          <p:cNvPr id="18" name="テキスト ボックス 17">
            <a:extLst>
              <a:ext uri="{FF2B5EF4-FFF2-40B4-BE49-F238E27FC236}">
                <a16:creationId xmlns:a16="http://schemas.microsoft.com/office/drawing/2014/main" xmlns="" id="{4F80223B-62AC-45B6-B753-058470BFE021}"/>
              </a:ext>
            </a:extLst>
          </p:cNvPr>
          <p:cNvSpPr txBox="1"/>
          <p:nvPr/>
        </p:nvSpPr>
        <p:spPr>
          <a:xfrm>
            <a:off x="1293992" y="4339961"/>
            <a:ext cx="1482922" cy="338554"/>
          </a:xfrm>
          <a:prstGeom prst="rect">
            <a:avLst/>
          </a:prstGeom>
          <a:noFill/>
        </p:spPr>
        <p:txBody>
          <a:bodyPr wrap="square" rtlCol="0">
            <a:spAutoFit/>
          </a:bodyPr>
          <a:lstStyle/>
          <a:p>
            <a:pPr algn="ctr" fontAlgn="auto">
              <a:spcBef>
                <a:spcPts val="0"/>
              </a:spcBef>
              <a:spcAft>
                <a:spcPts val="0"/>
              </a:spcAft>
            </a:pPr>
            <a:r>
              <a:rPr lang="ja-JP" altLang="en-US" sz="1600" dirty="0">
                <a:solidFill>
                  <a:prstClr val="black"/>
                </a:solidFill>
                <a:latin typeface="Meiryo UI"/>
                <a:ea typeface="Meiryo UI"/>
                <a:cs typeface="+mn-cs"/>
              </a:rPr>
              <a:t>タブレット</a:t>
            </a:r>
          </a:p>
        </p:txBody>
      </p:sp>
      <p:sp>
        <p:nvSpPr>
          <p:cNvPr id="19" name="テキスト ボックス 18">
            <a:extLst>
              <a:ext uri="{FF2B5EF4-FFF2-40B4-BE49-F238E27FC236}">
                <a16:creationId xmlns:a16="http://schemas.microsoft.com/office/drawing/2014/main" xmlns="" id="{7A19F5CC-1FB6-432E-95D7-A486A33EB4EF}"/>
              </a:ext>
            </a:extLst>
          </p:cNvPr>
          <p:cNvSpPr txBox="1"/>
          <p:nvPr/>
        </p:nvSpPr>
        <p:spPr>
          <a:xfrm>
            <a:off x="587784" y="2322522"/>
            <a:ext cx="4378259" cy="584775"/>
          </a:xfrm>
          <a:prstGeom prst="rect">
            <a:avLst/>
          </a:prstGeom>
          <a:noFill/>
        </p:spPr>
        <p:txBody>
          <a:bodyPr wrap="square" rtlCol="0">
            <a:spAutoFit/>
          </a:bodyPr>
          <a:lstStyle/>
          <a:p>
            <a:pPr fontAlgn="auto">
              <a:spcBef>
                <a:spcPts val="0"/>
              </a:spcBef>
              <a:spcAft>
                <a:spcPts val="0"/>
              </a:spcAft>
            </a:pPr>
            <a:r>
              <a:rPr lang="ja-JP" altLang="en-US" sz="1600" dirty="0">
                <a:solidFill>
                  <a:prstClr val="black"/>
                </a:solidFill>
                <a:latin typeface="Meiryo UI"/>
                <a:ea typeface="Meiryo UI"/>
                <a:cs typeface="+mn-cs"/>
              </a:rPr>
              <a:t>請求月</a:t>
            </a:r>
            <a:r>
              <a:rPr lang="en-US" altLang="ja-JP" sz="1600" dirty="0">
                <a:solidFill>
                  <a:prstClr val="black"/>
                </a:solidFill>
                <a:latin typeface="Meiryo UI"/>
                <a:ea typeface="Meiryo UI"/>
                <a:cs typeface="+mn-cs"/>
              </a:rPr>
              <a:t>2</a:t>
            </a:r>
            <a:r>
              <a:rPr lang="ja-JP" altLang="en-US" sz="1600" dirty="0">
                <a:solidFill>
                  <a:prstClr val="black"/>
                </a:solidFill>
                <a:latin typeface="Meiryo UI"/>
                <a:ea typeface="Meiryo UI"/>
                <a:cs typeface="+mn-cs"/>
              </a:rPr>
              <a:t>日までにサ提月のデータを全て登録。</a:t>
            </a:r>
            <a:endParaRPr lang="en-US" altLang="ja-JP" sz="1600" dirty="0">
              <a:solidFill>
                <a:prstClr val="black"/>
              </a:solidFill>
              <a:latin typeface="Meiryo UI"/>
              <a:ea typeface="Meiryo UI"/>
              <a:cs typeface="+mn-cs"/>
            </a:endParaRPr>
          </a:p>
          <a:p>
            <a:pPr fontAlgn="auto">
              <a:spcBef>
                <a:spcPts val="0"/>
              </a:spcBef>
              <a:spcAft>
                <a:spcPts val="0"/>
              </a:spcAft>
            </a:pPr>
            <a:r>
              <a:rPr lang="ja-JP" altLang="en-US" sz="1600" dirty="0">
                <a:solidFill>
                  <a:prstClr val="black"/>
                </a:solidFill>
                <a:latin typeface="Meiryo UI"/>
                <a:ea typeface="Meiryo UI"/>
                <a:cs typeface="+mn-cs"/>
              </a:rPr>
              <a:t>登録できたら報告を行う。</a:t>
            </a:r>
            <a:endParaRPr lang="en-US" altLang="ja-JP" sz="1600" dirty="0">
              <a:solidFill>
                <a:prstClr val="black"/>
              </a:solidFill>
              <a:latin typeface="Meiryo UI"/>
              <a:ea typeface="Meiryo UI"/>
              <a:cs typeface="+mn-cs"/>
            </a:endParaRPr>
          </a:p>
        </p:txBody>
      </p:sp>
    </p:spTree>
    <p:extLst>
      <p:ext uri="{BB962C8B-B14F-4D97-AF65-F5344CB8AC3E}">
        <p14:creationId xmlns:p14="http://schemas.microsoft.com/office/powerpoint/2010/main" val="1067045834"/>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7" name="laser.wav"/>
          </p:stSnd>
        </p:sndAc>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74AB8EE2-5E7E-40B5-BD53-A7AD570F6B30}"/>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64</a:t>
            </a:fld>
            <a:endParaRPr lang="en-US" altLang="ja-JP">
              <a:solidFill>
                <a:schemeClr val="tx1"/>
              </a:solidFill>
            </a:endParaRPr>
          </a:p>
        </p:txBody>
      </p:sp>
      <p:sp>
        <p:nvSpPr>
          <p:cNvPr id="3" name="テキスト ボックス 2">
            <a:extLst>
              <a:ext uri="{FF2B5EF4-FFF2-40B4-BE49-F238E27FC236}">
                <a16:creationId xmlns:a16="http://schemas.microsoft.com/office/drawing/2014/main" xmlns="" id="{E6DE37F3-4F68-4C62-AADF-1D823CE916FB}"/>
              </a:ext>
            </a:extLst>
          </p:cNvPr>
          <p:cNvSpPr txBox="1"/>
          <p:nvPr/>
        </p:nvSpPr>
        <p:spPr>
          <a:xfrm>
            <a:off x="1222291" y="3036464"/>
            <a:ext cx="6684783" cy="1661993"/>
          </a:xfrm>
          <a:prstGeom prst="rect">
            <a:avLst/>
          </a:prstGeom>
          <a:noFill/>
          <a:ln>
            <a:noFill/>
          </a:ln>
        </p:spPr>
        <p:txBody>
          <a:bodyPr wrap="square" lIns="0" tIns="0" rIns="0" bIns="0" rtlCol="0">
            <a:spAutoFit/>
          </a:bodyPr>
          <a:lstStyle/>
          <a:p>
            <a:pPr algn="ctr"/>
            <a:r>
              <a:rPr lang="ja-JP" altLang="en-US" sz="5400" dirty="0">
                <a:latin typeface="Meiryo UI" panose="020B0604030504040204" pitchFamily="50" charset="-128"/>
                <a:ea typeface="Meiryo UI" panose="020B0604030504040204" pitchFamily="50" charset="-128"/>
                <a:cs typeface="Meiryo UI" panose="020B0604030504040204" pitchFamily="50" charset="-128"/>
              </a:rPr>
              <a:t>お役立ちリンクのご案内</a:t>
            </a:r>
            <a:endParaRPr kumimoji="1" lang="ja-JP" altLang="en-US" sz="5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56814471"/>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3" name="laser.wav"/>
          </p:stSnd>
        </p:sndAc>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74AB8EE2-5E7E-40B5-BD53-A7AD570F6B30}"/>
              </a:ext>
            </a:extLst>
          </p:cNvPr>
          <p:cNvSpPr>
            <a:spLocks noGrp="1"/>
          </p:cNvSpPr>
          <p:nvPr>
            <p:ph type="sldNum" sz="quarter" idx="10"/>
          </p:nvPr>
        </p:nvSpPr>
        <p:spPr/>
        <p:txBody>
          <a:bodyPr/>
          <a:lstStyle/>
          <a:p>
            <a:pPr>
              <a:defRPr/>
            </a:pPr>
            <a:fld id="{BABA205C-8052-429B-A44D-293391B44418}" type="slidenum">
              <a:rPr lang="ja-JP" altLang="en-US" smtClean="0">
                <a:solidFill>
                  <a:schemeClr val="tx1"/>
                </a:solidFill>
              </a:rPr>
              <a:pPr>
                <a:defRPr/>
              </a:pPr>
              <a:t>65</a:t>
            </a:fld>
            <a:endParaRPr lang="en-US" altLang="ja-JP">
              <a:solidFill>
                <a:schemeClr val="tx1"/>
              </a:solidFill>
            </a:endParaRPr>
          </a:p>
        </p:txBody>
      </p:sp>
      <p:sp>
        <p:nvSpPr>
          <p:cNvPr id="3" name="テキスト ボックス 2">
            <a:extLst>
              <a:ext uri="{FF2B5EF4-FFF2-40B4-BE49-F238E27FC236}">
                <a16:creationId xmlns:a16="http://schemas.microsoft.com/office/drawing/2014/main" xmlns="" id="{E6DE37F3-4F68-4C62-AADF-1D823CE916FB}"/>
              </a:ext>
            </a:extLst>
          </p:cNvPr>
          <p:cNvSpPr txBox="1"/>
          <p:nvPr/>
        </p:nvSpPr>
        <p:spPr>
          <a:xfrm>
            <a:off x="549000" y="5274000"/>
            <a:ext cx="8595000" cy="615553"/>
          </a:xfrm>
          <a:prstGeom prst="rect">
            <a:avLst/>
          </a:prstGeom>
          <a:noFill/>
          <a:ln>
            <a:noFill/>
          </a:ln>
        </p:spPr>
        <p:txBody>
          <a:bodyPr wrap="square" lIns="0" tIns="0" rIns="0" bIns="0"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デイタブレット入門動画</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2000" dirty="0">
                <a:latin typeface="Meiryo UI" panose="020B0604030504040204" pitchFamily="50" charset="-128"/>
                <a:ea typeface="Meiryo UI" panose="020B0604030504040204" pitchFamily="50" charset="-128"/>
                <a:cs typeface="Meiryo UI" panose="020B0604030504040204" pitchFamily="50" charset="-128"/>
                <a:hlinkClick r:id="rId4"/>
              </a:rPr>
              <a:t>http://www.kaipoke.biz/webinar/bizdtb/play/</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タイトル 16">
            <a:extLst>
              <a:ext uri="{FF2B5EF4-FFF2-40B4-BE49-F238E27FC236}">
                <a16:creationId xmlns:a16="http://schemas.microsoft.com/office/drawing/2014/main" xmlns="" id="{8C931D8D-35BF-488E-9EEF-6A795AF74765}"/>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ja-JP" altLang="en-US" b="0" dirty="0">
                <a:solidFill>
                  <a:srgbClr val="000000"/>
                </a:solidFill>
                <a:latin typeface="Meiryo UI" pitchFamily="50" charset="-128"/>
                <a:ea typeface="Meiryo UI" pitchFamily="50" charset="-128"/>
                <a:cs typeface="Meiryo UI" pitchFamily="50" charset="-128"/>
              </a:rPr>
              <a:t>お役立ちリンクのご紹介</a:t>
            </a:r>
          </a:p>
        </p:txBody>
      </p:sp>
      <p:pic>
        <p:nvPicPr>
          <p:cNvPr id="5" name="図 4">
            <a:extLst>
              <a:ext uri="{FF2B5EF4-FFF2-40B4-BE49-F238E27FC236}">
                <a16:creationId xmlns:a16="http://schemas.microsoft.com/office/drawing/2014/main" xmlns="" id="{6705E225-0ECA-4216-876B-5ACA800F383E}"/>
              </a:ext>
            </a:extLst>
          </p:cNvPr>
          <p:cNvPicPr>
            <a:picLocks noChangeAspect="1"/>
          </p:cNvPicPr>
          <p:nvPr/>
        </p:nvPicPr>
        <p:blipFill>
          <a:blip r:embed="rId5"/>
          <a:stretch>
            <a:fillRect/>
          </a:stretch>
        </p:blipFill>
        <p:spPr>
          <a:xfrm>
            <a:off x="477000" y="864000"/>
            <a:ext cx="6499059" cy="4142460"/>
          </a:xfrm>
          <a:prstGeom prst="rect">
            <a:avLst/>
          </a:prstGeom>
          <a:ln>
            <a:solidFill>
              <a:schemeClr val="tx1"/>
            </a:solidFill>
          </a:ln>
        </p:spPr>
      </p:pic>
      <p:sp>
        <p:nvSpPr>
          <p:cNvPr id="6" name="正方形/長方形 5">
            <a:extLst>
              <a:ext uri="{FF2B5EF4-FFF2-40B4-BE49-F238E27FC236}">
                <a16:creationId xmlns:a16="http://schemas.microsoft.com/office/drawing/2014/main" xmlns="" id="{A023B183-6B40-42EB-95B7-4DA1FD5B72BF}"/>
              </a:ext>
            </a:extLst>
          </p:cNvPr>
          <p:cNvSpPr/>
          <p:nvPr/>
        </p:nvSpPr>
        <p:spPr bwMode="auto">
          <a:xfrm flipH="1">
            <a:off x="5211530" y="2354523"/>
            <a:ext cx="1598947" cy="465642"/>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7" name="吹き出し: 角を丸めた四角形 6">
            <a:extLst>
              <a:ext uri="{FF2B5EF4-FFF2-40B4-BE49-F238E27FC236}">
                <a16:creationId xmlns:a16="http://schemas.microsoft.com/office/drawing/2014/main" xmlns="" id="{445D4D28-28DE-4810-AE96-ED9FC7E11000}"/>
              </a:ext>
            </a:extLst>
          </p:cNvPr>
          <p:cNvSpPr/>
          <p:nvPr/>
        </p:nvSpPr>
        <p:spPr>
          <a:xfrm>
            <a:off x="5237222" y="4127625"/>
            <a:ext cx="3809881" cy="651375"/>
          </a:xfrm>
          <a:prstGeom prst="wedgeRoundRectCallout">
            <a:avLst>
              <a:gd name="adj1" fmla="val -27768"/>
              <a:gd name="adj2" fmla="val -220975"/>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こちらから動画の資料をダウンロードいただけます</a:t>
            </a:r>
          </a:p>
        </p:txBody>
      </p:sp>
    </p:spTree>
    <p:extLst>
      <p:ext uri="{BB962C8B-B14F-4D97-AF65-F5344CB8AC3E}">
        <p14:creationId xmlns:p14="http://schemas.microsoft.com/office/powerpoint/2010/main" val="837954076"/>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6" name="laser.wav"/>
          </p:stSnd>
        </p:sndAc>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74AB8EE2-5E7E-40B5-BD53-A7AD570F6B30}"/>
              </a:ext>
            </a:extLst>
          </p:cNvPr>
          <p:cNvSpPr>
            <a:spLocks noGrp="1"/>
          </p:cNvSpPr>
          <p:nvPr>
            <p:ph type="sldNum" sz="quarter" idx="10"/>
          </p:nvPr>
        </p:nvSpPr>
        <p:spPr>
          <a:xfrm>
            <a:off x="8172450" y="6579000"/>
            <a:ext cx="971551" cy="260350"/>
          </a:xfrm>
        </p:spPr>
        <p:txBody>
          <a:bodyPr/>
          <a:lstStyle/>
          <a:p>
            <a:pPr>
              <a:defRPr/>
            </a:pPr>
            <a:fld id="{BABA205C-8052-429B-A44D-293391B44418}" type="slidenum">
              <a:rPr lang="ja-JP" altLang="en-US" smtClean="0">
                <a:solidFill>
                  <a:schemeClr val="tx1"/>
                </a:solidFill>
              </a:rPr>
              <a:pPr>
                <a:defRPr/>
              </a:pPr>
              <a:t>66</a:t>
            </a:fld>
            <a:endParaRPr lang="en-US" altLang="ja-JP">
              <a:solidFill>
                <a:schemeClr val="tx1"/>
              </a:solidFill>
            </a:endParaRPr>
          </a:p>
        </p:txBody>
      </p:sp>
      <p:sp>
        <p:nvSpPr>
          <p:cNvPr id="3" name="テキスト ボックス 2">
            <a:extLst>
              <a:ext uri="{FF2B5EF4-FFF2-40B4-BE49-F238E27FC236}">
                <a16:creationId xmlns:a16="http://schemas.microsoft.com/office/drawing/2014/main" xmlns="" id="{E6DE37F3-4F68-4C62-AADF-1D823CE916FB}"/>
              </a:ext>
            </a:extLst>
          </p:cNvPr>
          <p:cNvSpPr txBox="1"/>
          <p:nvPr/>
        </p:nvSpPr>
        <p:spPr>
          <a:xfrm>
            <a:off x="567000" y="5179820"/>
            <a:ext cx="8595000" cy="615553"/>
          </a:xfrm>
          <a:prstGeom prst="rect">
            <a:avLst/>
          </a:prstGeom>
          <a:noFill/>
          <a:ln>
            <a:noFill/>
          </a:ln>
        </p:spPr>
        <p:txBody>
          <a:bodyPr wrap="square" lIns="0" tIns="0" rIns="0" bIns="0" rtlCol="0">
            <a:spAutoFit/>
          </a:bodyPr>
          <a:lstStyle/>
          <a:p>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カイポケ</a:t>
            </a:r>
            <a:r>
              <a:rPr kumimoji="1" lang="en-US" altLang="ja-JP" sz="2000" dirty="0">
                <a:latin typeface="Meiryo UI" panose="020B0604030504040204" pitchFamily="50" charset="-128"/>
                <a:ea typeface="Meiryo UI" panose="020B0604030504040204" pitchFamily="50" charset="-128"/>
                <a:cs typeface="Meiryo UI" panose="020B0604030504040204" pitchFamily="50" charset="-128"/>
              </a:rPr>
              <a:t>FAQ</a:t>
            </a:r>
          </a:p>
          <a:p>
            <a:r>
              <a:rPr lang="en-US" altLang="ja-JP" sz="2000" dirty="0">
                <a:latin typeface="Meiryo UI" panose="020B0604030504040204" pitchFamily="50" charset="-128"/>
                <a:ea typeface="Meiryo UI" panose="020B0604030504040204" pitchFamily="50" charset="-128"/>
                <a:cs typeface="Meiryo UI" panose="020B0604030504040204" pitchFamily="50" charset="-128"/>
                <a:hlinkClick r:id="rId3"/>
              </a:rPr>
              <a:t>https://support.kaipoke.biz/?site_domain=default</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タイトル 16">
            <a:extLst>
              <a:ext uri="{FF2B5EF4-FFF2-40B4-BE49-F238E27FC236}">
                <a16:creationId xmlns:a16="http://schemas.microsoft.com/office/drawing/2014/main" xmlns="" id="{8C931D8D-35BF-488E-9EEF-6A795AF74765}"/>
              </a:ext>
            </a:extLst>
          </p:cNvPr>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ja-JP" altLang="en-US" b="0" dirty="0">
                <a:solidFill>
                  <a:srgbClr val="000000"/>
                </a:solidFill>
                <a:latin typeface="Meiryo UI" pitchFamily="50" charset="-128"/>
                <a:ea typeface="Meiryo UI" pitchFamily="50" charset="-128"/>
                <a:cs typeface="Meiryo UI" pitchFamily="50" charset="-128"/>
              </a:rPr>
              <a:t>お役立ちリンクのご紹介</a:t>
            </a:r>
          </a:p>
        </p:txBody>
      </p:sp>
      <p:pic>
        <p:nvPicPr>
          <p:cNvPr id="5" name="図 4">
            <a:extLst>
              <a:ext uri="{FF2B5EF4-FFF2-40B4-BE49-F238E27FC236}">
                <a16:creationId xmlns:a16="http://schemas.microsoft.com/office/drawing/2014/main" xmlns="" id="{9B785BCF-37F1-45C6-A097-54E434F3695B}"/>
              </a:ext>
            </a:extLst>
          </p:cNvPr>
          <p:cNvPicPr>
            <a:picLocks noChangeAspect="1"/>
          </p:cNvPicPr>
          <p:nvPr/>
        </p:nvPicPr>
        <p:blipFill rotWithShape="1">
          <a:blip r:embed="rId4"/>
          <a:srcRect l="1587" r="4416"/>
          <a:stretch/>
        </p:blipFill>
        <p:spPr>
          <a:xfrm>
            <a:off x="252764" y="1430547"/>
            <a:ext cx="8595000" cy="3295069"/>
          </a:xfrm>
          <a:prstGeom prst="rect">
            <a:avLst/>
          </a:prstGeom>
          <a:ln>
            <a:solidFill>
              <a:schemeClr val="tx1"/>
            </a:solidFill>
          </a:ln>
        </p:spPr>
      </p:pic>
      <p:sp>
        <p:nvSpPr>
          <p:cNvPr id="6" name="正方形/長方形 5">
            <a:extLst>
              <a:ext uri="{FF2B5EF4-FFF2-40B4-BE49-F238E27FC236}">
                <a16:creationId xmlns:a16="http://schemas.microsoft.com/office/drawing/2014/main" xmlns="" id="{54A1C67C-5B8C-47B9-B8AB-2704D31E7152}"/>
              </a:ext>
            </a:extLst>
          </p:cNvPr>
          <p:cNvSpPr/>
          <p:nvPr/>
        </p:nvSpPr>
        <p:spPr bwMode="auto">
          <a:xfrm>
            <a:off x="7215813" y="1430546"/>
            <a:ext cx="371188" cy="288453"/>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
        <p:nvSpPr>
          <p:cNvPr id="7" name="吹き出し: 角を丸めた四角形 6">
            <a:extLst>
              <a:ext uri="{FF2B5EF4-FFF2-40B4-BE49-F238E27FC236}">
                <a16:creationId xmlns:a16="http://schemas.microsoft.com/office/drawing/2014/main" xmlns="" id="{AFA31900-F9E2-4225-A032-47996A241CCD}"/>
              </a:ext>
            </a:extLst>
          </p:cNvPr>
          <p:cNvSpPr/>
          <p:nvPr/>
        </p:nvSpPr>
        <p:spPr>
          <a:xfrm>
            <a:off x="3096866" y="2490656"/>
            <a:ext cx="4034881" cy="651375"/>
          </a:xfrm>
          <a:prstGeom prst="wedgeRoundRectCallout">
            <a:avLst>
              <a:gd name="adj1" fmla="val 51906"/>
              <a:gd name="adj2" fmla="val -133525"/>
              <a:gd name="adj3" fmla="val 16667"/>
            </a:avLst>
          </a:prstGeom>
          <a:solidFill>
            <a:srgbClr val="FFCF6D"/>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こちらから</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カイポケ</a:t>
            </a:r>
            <a:r>
              <a:rPr kumimoji="1" lang="en-US" altLang="ja-JP" b="1" dirty="0">
                <a:latin typeface="Meiryo UI" panose="020B0604030504040204" pitchFamily="50" charset="-128"/>
                <a:ea typeface="Meiryo UI" panose="020B0604030504040204" pitchFamily="50" charset="-128"/>
              </a:rPr>
              <a:t>FAQ』</a:t>
            </a:r>
            <a:r>
              <a:rPr lang="ja-JP" altLang="en-US" b="1" dirty="0">
                <a:latin typeface="Meiryo UI" panose="020B0604030504040204" pitchFamily="50" charset="-128"/>
                <a:ea typeface="Meiryo UI" panose="020B0604030504040204" pitchFamily="50" charset="-128"/>
              </a:rPr>
              <a:t>をご確認いただけます</a:t>
            </a:r>
            <a:endParaRPr kumimoji="1" lang="ja-JP" altLang="en-US"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xmlns="" id="{1002F49E-5707-42AD-8452-4C59CE6A0C92}"/>
              </a:ext>
            </a:extLst>
          </p:cNvPr>
          <p:cNvSpPr/>
          <p:nvPr/>
        </p:nvSpPr>
        <p:spPr bwMode="auto">
          <a:xfrm>
            <a:off x="6687000" y="1754866"/>
            <a:ext cx="1710000" cy="216719"/>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ja-JP" altLang="en-US" sz="2000" b="1" dirty="0">
              <a:solidFill>
                <a:prstClr val="black"/>
              </a:solidFill>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3706814184"/>
      </p:ext>
    </p:extLst>
  </p:cSld>
  <p:clrMapOvr>
    <a:masterClrMapping/>
  </p:clrMapOvr>
  <mc:AlternateContent xmlns:mc="http://schemas.openxmlformats.org/markup-compatibility/2006" xmlns:p14="http://schemas.microsoft.com/office/powerpoint/2010/main">
    <mc:Choice Requires="p14">
      <p:transition p14:dur="0">
        <p:sndAc>
          <p:stSnd>
            <p:snd r:embed="rId2" name="laser.wav"/>
          </p:stSnd>
        </p:sndAc>
      </p:transition>
    </mc:Choice>
    <mc:Fallback xmlns="">
      <p:transition>
        <p:sndAc>
          <p:stSnd>
            <p:snd r:embed="rId5" name="laser.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A2A1F5D2-7555-4202-9762-6BB991CDE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8347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6</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0-1. </a:t>
            </a:r>
            <a:r>
              <a:rPr lang="ja-JP" altLang="en-US" b="0" kern="0" dirty="0">
                <a:solidFill>
                  <a:prstClr val="black"/>
                </a:solidFill>
                <a:latin typeface="Meiryo UI"/>
                <a:ea typeface="Meiryo UI"/>
              </a:rPr>
              <a:t>職員登録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自社の法人</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・ユーザー</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・パスワードを入力します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xmlns="" id="{900E7EF8-BF8B-4A02-B3E5-05018D2E5106}"/>
              </a:ext>
            </a:extLst>
          </p:cNvPr>
          <p:cNvSpPr/>
          <p:nvPr/>
        </p:nvSpPr>
        <p:spPr bwMode="auto">
          <a:xfrm>
            <a:off x="4139613" y="3271500"/>
            <a:ext cx="1287387" cy="1012500"/>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矢印: 右 7">
            <a:extLst>
              <a:ext uri="{FF2B5EF4-FFF2-40B4-BE49-F238E27FC236}">
                <a16:creationId xmlns:a16="http://schemas.microsoft.com/office/drawing/2014/main" xmlns="" id="{D2AC824D-1B3D-4EEE-8D6C-AEA7EB801158}"/>
              </a:ext>
            </a:extLst>
          </p:cNvPr>
          <p:cNvSpPr/>
          <p:nvPr/>
        </p:nvSpPr>
        <p:spPr>
          <a:xfrm rot="19745286">
            <a:off x="3468306" y="4099703"/>
            <a:ext cx="642524" cy="3685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xmlns="" id="{10F3E3A2-7098-4798-8CDB-EF4112239DAB}"/>
              </a:ext>
            </a:extLst>
          </p:cNvPr>
          <p:cNvSpPr/>
          <p:nvPr/>
        </p:nvSpPr>
        <p:spPr>
          <a:xfrm>
            <a:off x="6752550" y="4959000"/>
            <a:ext cx="2223150" cy="1120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dirty="0">
                <a:solidFill>
                  <a:schemeClr val="tx1"/>
                </a:solidFill>
              </a:rPr>
              <a:t>※</a:t>
            </a:r>
            <a:r>
              <a:rPr kumimoji="1" lang="ja-JP" altLang="en-US" sz="1800" dirty="0">
                <a:solidFill>
                  <a:schemeClr val="tx1"/>
                </a:solidFill>
              </a:rPr>
              <a:t>欄を押下すると</a:t>
            </a:r>
            <a:endParaRPr kumimoji="1" lang="en-US" altLang="ja-JP" sz="1800" dirty="0">
              <a:solidFill>
                <a:schemeClr val="tx1"/>
              </a:solidFill>
            </a:endParaRPr>
          </a:p>
          <a:p>
            <a:pPr algn="ctr"/>
            <a:r>
              <a:rPr kumimoji="1" lang="ja-JP" altLang="en-US" sz="1800" dirty="0">
                <a:solidFill>
                  <a:schemeClr val="tx1"/>
                </a:solidFill>
              </a:rPr>
              <a:t>キーボードが</a:t>
            </a:r>
            <a:endParaRPr kumimoji="1" lang="en-US" altLang="ja-JP" sz="1800" dirty="0">
              <a:solidFill>
                <a:schemeClr val="tx1"/>
              </a:solidFill>
            </a:endParaRPr>
          </a:p>
          <a:p>
            <a:pPr algn="ctr"/>
            <a:r>
              <a:rPr kumimoji="1" lang="ja-JP" altLang="en-US" sz="1800" dirty="0">
                <a:solidFill>
                  <a:schemeClr val="tx1"/>
                </a:solidFill>
              </a:rPr>
              <a:t>出現します</a:t>
            </a:r>
          </a:p>
        </p:txBody>
      </p:sp>
    </p:spTree>
    <p:extLst>
      <p:ext uri="{BB962C8B-B14F-4D97-AF65-F5344CB8AC3E}">
        <p14:creationId xmlns:p14="http://schemas.microsoft.com/office/powerpoint/2010/main" val="2046161134"/>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B5DBC03B-EB83-494A-A221-947EC1D71E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2000" y="128347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7</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0-1. </a:t>
            </a:r>
            <a:r>
              <a:rPr lang="ja-JP" altLang="en-US" b="0" kern="0" dirty="0">
                <a:solidFill>
                  <a:prstClr val="black"/>
                </a:solidFill>
                <a:latin typeface="Meiryo UI"/>
                <a:ea typeface="Meiryo UI"/>
              </a:rPr>
              <a:t>職員登録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ログインを押下します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xmlns="" id="{900E7EF8-BF8B-4A02-B3E5-05018D2E5106}"/>
              </a:ext>
            </a:extLst>
          </p:cNvPr>
          <p:cNvSpPr/>
          <p:nvPr/>
        </p:nvSpPr>
        <p:spPr bwMode="auto">
          <a:xfrm>
            <a:off x="3928306" y="4361304"/>
            <a:ext cx="1287387" cy="597696"/>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矢印: 右 7">
            <a:extLst>
              <a:ext uri="{FF2B5EF4-FFF2-40B4-BE49-F238E27FC236}">
                <a16:creationId xmlns:a16="http://schemas.microsoft.com/office/drawing/2014/main" xmlns="" id="{D2AC824D-1B3D-4EEE-8D6C-AEA7EB801158}"/>
              </a:ext>
            </a:extLst>
          </p:cNvPr>
          <p:cNvSpPr/>
          <p:nvPr/>
        </p:nvSpPr>
        <p:spPr>
          <a:xfrm rot="19745286">
            <a:off x="3236737" y="4799012"/>
            <a:ext cx="642524" cy="3685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xmlns="" id="{10F3E3A2-7098-4798-8CDB-EF4112239DAB}"/>
              </a:ext>
            </a:extLst>
          </p:cNvPr>
          <p:cNvSpPr/>
          <p:nvPr/>
        </p:nvSpPr>
        <p:spPr>
          <a:xfrm>
            <a:off x="6752550" y="4959000"/>
            <a:ext cx="2223150" cy="1120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t>
            </a:r>
            <a:r>
              <a:rPr kumimoji="1" lang="ja-JP" altLang="en-US" dirty="0">
                <a:solidFill>
                  <a:schemeClr val="tx1"/>
                </a:solidFill>
              </a:rPr>
              <a:t>「法人</a:t>
            </a:r>
            <a:r>
              <a:rPr kumimoji="1" lang="en-US" altLang="ja-JP" dirty="0">
                <a:solidFill>
                  <a:schemeClr val="tx1"/>
                </a:solidFill>
              </a:rPr>
              <a:t>ID</a:t>
            </a:r>
            <a:r>
              <a:rPr kumimoji="1" lang="ja-JP" altLang="en-US" dirty="0" err="1">
                <a:solidFill>
                  <a:schemeClr val="tx1"/>
                </a:solidFill>
              </a:rPr>
              <a:t>、</a:t>
            </a:r>
            <a:r>
              <a:rPr kumimoji="1" lang="ja-JP" altLang="en-US" dirty="0">
                <a:solidFill>
                  <a:schemeClr val="tx1"/>
                </a:solidFill>
              </a:rPr>
              <a:t>ユーザー</a:t>
            </a:r>
            <a:r>
              <a:rPr kumimoji="1" lang="en-US" altLang="ja-JP" dirty="0">
                <a:solidFill>
                  <a:schemeClr val="tx1"/>
                </a:solidFill>
              </a:rPr>
              <a:t>ID</a:t>
            </a:r>
            <a:r>
              <a:rPr kumimoji="1" lang="ja-JP" altLang="en-US" dirty="0" err="1">
                <a:solidFill>
                  <a:schemeClr val="tx1"/>
                </a:solidFill>
              </a:rPr>
              <a:t>を保</a:t>
            </a:r>
            <a:r>
              <a:rPr kumimoji="1" lang="ja-JP" altLang="en-US" dirty="0">
                <a:solidFill>
                  <a:schemeClr val="tx1"/>
                </a:solidFill>
              </a:rPr>
              <a:t>存する」にチェックを入れておくと、次回以降ログインがスムーズになります</a:t>
            </a:r>
          </a:p>
        </p:txBody>
      </p:sp>
    </p:spTree>
    <p:extLst>
      <p:ext uri="{BB962C8B-B14F-4D97-AF65-F5344CB8AC3E}">
        <p14:creationId xmlns:p14="http://schemas.microsoft.com/office/powerpoint/2010/main" val="1590082999"/>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CAED8367-D645-42B3-B347-7810394C0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00" y="1269000"/>
            <a:ext cx="5760000" cy="4320000"/>
          </a:xfrm>
          <a:prstGeom prst="rect">
            <a:avLst/>
          </a:prstGeom>
        </p:spPr>
      </p:pic>
      <p:sp>
        <p:nvSpPr>
          <p:cNvPr id="2" name="スライド番号プレースホルダー 1"/>
          <p:cNvSpPr>
            <a:spLocks noGrp="1"/>
          </p:cNvSpPr>
          <p:nvPr>
            <p:ph type="sldNum" sz="quarter" idx="10"/>
          </p:nvPr>
        </p:nvSpPr>
        <p:spPr/>
        <p:txBody>
          <a:bodyPr/>
          <a:lstStyle/>
          <a:p>
            <a:pPr>
              <a:defRPr/>
            </a:pPr>
            <a:fld id="{BABA205C-8052-429B-A44D-293391B44418}" type="slidenum">
              <a:rPr lang="ja-JP" altLang="en-US" smtClean="0">
                <a:solidFill>
                  <a:srgbClr val="000000"/>
                </a:solidFill>
              </a:rPr>
              <a:pPr>
                <a:defRPr/>
              </a:pPr>
              <a:t>8</a:t>
            </a:fld>
            <a:endParaRPr lang="en-US" altLang="ja-JP" dirty="0">
              <a:solidFill>
                <a:srgbClr val="000000"/>
              </a:solidFill>
            </a:endParaRPr>
          </a:p>
        </p:txBody>
      </p:sp>
      <p:sp>
        <p:nvSpPr>
          <p:cNvPr id="16" name="タイトル 16"/>
          <p:cNvSpPr txBox="1">
            <a:spLocks/>
          </p:cNvSpPr>
          <p:nvPr/>
        </p:nvSpPr>
        <p:spPr bwMode="auto">
          <a:xfrm>
            <a:off x="253413" y="122238"/>
            <a:ext cx="7772400" cy="463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cs typeface="+mj-cs"/>
              </a:defRPr>
            </a:lvl1pPr>
            <a:lvl2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2pPr>
            <a:lvl3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3pPr>
            <a:lvl4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4pPr>
            <a:lvl5pPr algn="l" rtl="0" eaLnBrk="0" fontAlgn="base" hangingPunct="0">
              <a:spcBef>
                <a:spcPct val="0"/>
              </a:spcBef>
              <a:spcAft>
                <a:spcPct val="0"/>
              </a:spcAft>
              <a:defRPr kumimoji="1" sz="2400" b="1">
                <a:solidFill>
                  <a:schemeClr val="tx2"/>
                </a:solidFill>
                <a:latin typeface="MS UI Gothic" pitchFamily="50" charset="-128"/>
                <a:ea typeface="MS UI Gothic" pitchFamily="50" charset="-128"/>
              </a:defRPr>
            </a:lvl5pPr>
            <a:lvl6pPr marL="457200" algn="l" rtl="0" fontAlgn="base">
              <a:spcBef>
                <a:spcPct val="0"/>
              </a:spcBef>
              <a:spcAft>
                <a:spcPct val="0"/>
              </a:spcAft>
              <a:defRPr kumimoji="1" sz="2800">
                <a:solidFill>
                  <a:schemeClr val="tx2"/>
                </a:solidFill>
                <a:latin typeface="Trebuchet MS" pitchFamily="34" charset="0"/>
                <a:ea typeface="MS UI Gothic" pitchFamily="50" charset="-128"/>
              </a:defRPr>
            </a:lvl6pPr>
            <a:lvl7pPr marL="914400" algn="l" rtl="0" fontAlgn="base">
              <a:spcBef>
                <a:spcPct val="0"/>
              </a:spcBef>
              <a:spcAft>
                <a:spcPct val="0"/>
              </a:spcAft>
              <a:defRPr kumimoji="1" sz="2800">
                <a:solidFill>
                  <a:schemeClr val="tx2"/>
                </a:solidFill>
                <a:latin typeface="Trebuchet MS" pitchFamily="34" charset="0"/>
                <a:ea typeface="MS UI Gothic" pitchFamily="50" charset="-128"/>
              </a:defRPr>
            </a:lvl7pPr>
            <a:lvl8pPr marL="1371600" algn="l" rtl="0" fontAlgn="base">
              <a:spcBef>
                <a:spcPct val="0"/>
              </a:spcBef>
              <a:spcAft>
                <a:spcPct val="0"/>
              </a:spcAft>
              <a:defRPr kumimoji="1" sz="2800">
                <a:solidFill>
                  <a:schemeClr val="tx2"/>
                </a:solidFill>
                <a:latin typeface="Trebuchet MS" pitchFamily="34" charset="0"/>
                <a:ea typeface="MS UI Gothic" pitchFamily="50" charset="-128"/>
              </a:defRPr>
            </a:lvl8pPr>
            <a:lvl9pPr marL="1828800" algn="l" rtl="0" fontAlgn="base">
              <a:spcBef>
                <a:spcPct val="0"/>
              </a:spcBef>
              <a:spcAft>
                <a:spcPct val="0"/>
              </a:spcAft>
              <a:defRPr kumimoji="1" sz="2800">
                <a:solidFill>
                  <a:schemeClr val="tx2"/>
                </a:solidFill>
                <a:latin typeface="Trebuchet MS" pitchFamily="34" charset="0"/>
                <a:ea typeface="MS UI Gothic" pitchFamily="50" charset="-128"/>
              </a:defRPr>
            </a:lvl9pPr>
          </a:lstStyle>
          <a:p>
            <a:r>
              <a:rPr lang="en-US" altLang="ja-JP" b="0" kern="0" dirty="0">
                <a:solidFill>
                  <a:prstClr val="black"/>
                </a:solidFill>
                <a:latin typeface="Meiryo UI"/>
                <a:ea typeface="Meiryo UI"/>
              </a:rPr>
              <a:t>0-1. </a:t>
            </a:r>
            <a:r>
              <a:rPr lang="ja-JP" altLang="en-US" b="0" kern="0" dirty="0">
                <a:solidFill>
                  <a:prstClr val="black"/>
                </a:solidFill>
                <a:latin typeface="Meiryo UI"/>
                <a:ea typeface="Meiryo UI"/>
              </a:rPr>
              <a:t>職員登録</a:t>
            </a:r>
            <a:endParaRPr lang="ja-JP" altLang="en-US" b="0" dirty="0">
              <a:solidFill>
                <a:srgbClr val="000000"/>
              </a:solidFill>
              <a:latin typeface="Meiryo UI" pitchFamily="50" charset="-128"/>
              <a:ea typeface="Meiryo UI" pitchFamily="50" charset="-128"/>
              <a:cs typeface="Meiryo UI" pitchFamily="50" charset="-128"/>
            </a:endParaRPr>
          </a:p>
        </p:txBody>
      </p:sp>
      <p:sp>
        <p:nvSpPr>
          <p:cNvPr id="18" name="正方形/長方形 17">
            <a:extLst>
              <a:ext uri="{FF2B5EF4-FFF2-40B4-BE49-F238E27FC236}">
                <a16:creationId xmlns:a16="http://schemas.microsoft.com/office/drawing/2014/main" xmlns="" id="{B65478D5-3DC7-4EFC-9433-A8399358E07A}"/>
              </a:ext>
            </a:extLst>
          </p:cNvPr>
          <p:cNvSpPr/>
          <p:nvPr/>
        </p:nvSpPr>
        <p:spPr>
          <a:xfrm>
            <a:off x="316820" y="765352"/>
            <a:ext cx="8730343" cy="338554"/>
          </a:xfrm>
          <a:prstGeom prst="rect">
            <a:avLst/>
          </a:prstGeom>
        </p:spPr>
        <p:txBody>
          <a:bodyPr wrap="square">
            <a:spAutoFit/>
          </a:bodyPr>
          <a:lstStyle/>
          <a:p>
            <a:pPr fontAlgn="ctr">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レセプトを押下します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xmlns="" id="{900E7EF8-BF8B-4A02-B3E5-05018D2E5106}"/>
              </a:ext>
            </a:extLst>
          </p:cNvPr>
          <p:cNvSpPr/>
          <p:nvPr/>
        </p:nvSpPr>
        <p:spPr bwMode="auto">
          <a:xfrm>
            <a:off x="2775567" y="2034000"/>
            <a:ext cx="1436433" cy="311856"/>
          </a:xfrm>
          <a:prstGeom prst="rect">
            <a:avLst/>
          </a:prstGeom>
          <a:noFill/>
          <a:ln w="76200" cap="flat" cmpd="sng" algn="ctr">
            <a:solidFill>
              <a:srgbClr val="FF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marL="0" marR="0" indent="0" algn="l" defTabSz="330200" rtl="0" eaLnBrk="0" fontAlgn="base" latinLnBrk="0" hangingPunct="0">
              <a:lnSpc>
                <a:spcPct val="100000"/>
              </a:lnSpc>
              <a:spcBef>
                <a:spcPct val="20000"/>
              </a:spcBef>
              <a:spcAft>
                <a:spcPct val="0"/>
              </a:spcAft>
              <a:buClrTx/>
              <a:buSzTx/>
              <a:buFontTx/>
              <a:buNone/>
              <a:tabLst>
                <a:tab pos="1346200" algn="l"/>
              </a:tabLst>
            </a:pPr>
            <a:endParaRPr kumimoji="1" lang="ja-JP" altLang="en-US"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矢印: 右 7">
            <a:extLst>
              <a:ext uri="{FF2B5EF4-FFF2-40B4-BE49-F238E27FC236}">
                <a16:creationId xmlns:a16="http://schemas.microsoft.com/office/drawing/2014/main" xmlns="" id="{D2AC824D-1B3D-4EEE-8D6C-AEA7EB801158}"/>
              </a:ext>
            </a:extLst>
          </p:cNvPr>
          <p:cNvSpPr/>
          <p:nvPr/>
        </p:nvSpPr>
        <p:spPr>
          <a:xfrm rot="19745286">
            <a:off x="2083999" y="2447735"/>
            <a:ext cx="642524" cy="3685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67103131"/>
      </p:ext>
    </p:extLst>
  </p:cSld>
  <p:clrMapOvr>
    <a:masterClrMapping/>
  </p:clrMapOvr>
  <mc:AlternateContent xmlns:mc="http://schemas.openxmlformats.org/markup-compatibility/2006" xmlns:p14="http://schemas.microsoft.com/office/powerpoint/2010/main">
    <mc:Choice Requires="p14">
      <p:transition p14:dur="0">
        <p:sndAc>
          <p:stSnd>
            <p:snd r:embed="rId3" name="laser.wav"/>
          </p:stSnd>
        </p:sndAc>
      </p:transition>
    </mc:Choice>
    <mc:Fallback xmlns="">
      <p:transition>
        <p:sndAc>
          <p:stSnd>
            <p:snd r:embed="rId5" name="laser.wav"/>
          </p:stSnd>
        </p:sndAc>
      </p:transition>
    </mc:Fallback>
  </mc:AlternateContent>
</p:sld>
</file>

<file path=ppt/theme/theme1.xml><?xml version="1.0" encoding="utf-8"?>
<a:theme xmlns:a="http://schemas.openxmlformats.org/drawingml/2006/main" name="1_080409_新テンプレート">
  <a:themeElements>
    <a:clrScheme name="080409_新テンプレー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080409_新テンプレート">
      <a:majorFont>
        <a:latin typeface="Trebuchet MS"/>
        <a:ea typeface="MS UI Gothic"/>
        <a:cs typeface=""/>
      </a:majorFont>
      <a:minorFont>
        <a:latin typeface="Trebuchet MS"/>
        <a:ea typeface="MS UI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lumMod val="50000"/>
              <a:lumOff val="50000"/>
            </a:schemeClr>
          </a:solid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fontAlgn="base">
          <a:spcBef>
            <a:spcPct val="0"/>
          </a:spcBef>
          <a:spcAft>
            <a:spcPct val="0"/>
          </a:spcAft>
          <a:defRPr sz="1600" dirty="0" smtClean="0">
            <a:latin typeface="Trebuchet MS" pitchFamily="34" charset="0"/>
            <a:ea typeface="MS UI Gothic" pitchFamily="50" charset="-128"/>
          </a:defRPr>
        </a:defPPr>
      </a:lstStyle>
    </a:spDef>
    <a:lnDef>
      <a:spPr bwMode="auto">
        <a:solidFill>
          <a:srgbClr val="FF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080409_新テンプレー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080409_新テンプレー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080409_新テンプレー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080409_新テンプレー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080409_新テンプレー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080409_新テンプレー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080409_新テンプレー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080409_新テンプレート">
  <a:themeElements>
    <a:clrScheme name="080409_新テンプレー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080409_新テンプレート">
      <a:majorFont>
        <a:latin typeface="Trebuchet MS"/>
        <a:ea typeface="MS UI Gothic"/>
        <a:cs typeface=""/>
      </a:majorFont>
      <a:minorFont>
        <a:latin typeface="Trebuchet MS"/>
        <a:ea typeface="MS UI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lumMod val="50000"/>
              <a:lumOff val="50000"/>
            </a:schemeClr>
          </a:solid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fontAlgn="base">
          <a:spcBef>
            <a:spcPct val="0"/>
          </a:spcBef>
          <a:spcAft>
            <a:spcPct val="0"/>
          </a:spcAft>
          <a:defRPr sz="1600" dirty="0" smtClean="0">
            <a:latin typeface="Trebuchet MS" pitchFamily="34" charset="0"/>
            <a:ea typeface="MS UI Gothic" pitchFamily="50" charset="-128"/>
          </a:defRPr>
        </a:defPPr>
      </a:lstStyle>
    </a:spDef>
    <a:lnDef>
      <a:spPr bwMode="auto">
        <a:solidFill>
          <a:srgbClr val="FF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080409_新テンプレー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080409_新テンプレー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080409_新テンプレー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080409_新テンプレー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080409_新テンプレー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080409_新テンプレー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080409_新テンプレー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テーマ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テーマ1" id="{DACB825C-F248-44DF-BFFD-2FBCE06AAAAB}" vid="{F0623E50-F996-4C63-A7EF-E12742FF5489}"/>
    </a:ext>
  </a:extLst>
</a:theme>
</file>

<file path=ppt/theme/theme4.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テーマ2">
  <a:themeElements>
    <a:clrScheme name="通常タイプ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通常タイプ">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通常タイプ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通常タイプ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通常タイプ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通常タイプ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通常タイプ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通常タイプ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通常タイプ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通常タイプ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通常タイプ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通常タイプ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通常タイプ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通常タイプ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テーマ2" id="{A35EAF2C-481B-41A1-AEDB-923BCE430FEF}" vid="{74607D86-96BC-4E52-9C33-27D4238A9EC9}"/>
    </a:ext>
  </a:extLst>
</a:theme>
</file>

<file path=ppt/theme/theme7.xml><?xml version="1.0" encoding="utf-8"?>
<a:theme xmlns:a="http://schemas.openxmlformats.org/drawingml/2006/main" name="2_テーマ2">
  <a:themeElements>
    <a:clrScheme name="通常タイプ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通常タイプ">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通常タイプ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通常タイプ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通常タイプ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通常タイプ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通常タイプ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通常タイプ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通常タイプ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通常タイプ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通常タイプ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通常タイプ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通常タイプ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通常タイプ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テーマ2" id="{048B9717-9512-4CF7-A7E3-B3AD5FCBAF87}" vid="{EF43646F-B60F-4AE8-B4AF-294F9E967100}"/>
    </a:ext>
  </a:extLst>
</a:theme>
</file>

<file path=ppt/theme/theme8.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260356</TotalTime>
  <Words>2130</Words>
  <Application>Microsoft Office PowerPoint</Application>
  <PresentationFormat>画面に合わせる (4:3)</PresentationFormat>
  <Paragraphs>373</Paragraphs>
  <Slides>67</Slides>
  <Notes>45</Notes>
  <HiddenSlides>0</HiddenSlides>
  <MMClips>0</MMClips>
  <ScaleCrop>false</ScaleCrop>
  <HeadingPairs>
    <vt:vector size="6" baseType="variant">
      <vt:variant>
        <vt:lpstr>使用されているフォント</vt:lpstr>
      </vt:variant>
      <vt:variant>
        <vt:i4>11</vt:i4>
      </vt:variant>
      <vt:variant>
        <vt:lpstr>テーマ</vt:lpstr>
      </vt:variant>
      <vt:variant>
        <vt:i4>7</vt:i4>
      </vt:variant>
      <vt:variant>
        <vt:lpstr>スライド タイトル</vt:lpstr>
      </vt:variant>
      <vt:variant>
        <vt:i4>67</vt:i4>
      </vt:variant>
    </vt:vector>
  </HeadingPairs>
  <TitlesOfParts>
    <vt:vector size="85" baseType="lpstr">
      <vt:lpstr>Arial Unicode MS</vt:lpstr>
      <vt:lpstr>HGP創英角ｺﾞｼｯｸUB</vt:lpstr>
      <vt:lpstr>Meiryo UI</vt:lpstr>
      <vt:lpstr>ＭＳ Ｐゴシック</vt:lpstr>
      <vt:lpstr>ＭＳ Ｐ明朝</vt:lpstr>
      <vt:lpstr>MS UI Gothic</vt:lpstr>
      <vt:lpstr>Arial</vt:lpstr>
      <vt:lpstr>Calibri</vt:lpstr>
      <vt:lpstr>Calibri Light</vt:lpstr>
      <vt:lpstr>Times New Roman</vt:lpstr>
      <vt:lpstr>Trebuchet MS</vt:lpstr>
      <vt:lpstr>1_080409_新テンプレート</vt:lpstr>
      <vt:lpstr>7_080409_新テンプレート</vt:lpstr>
      <vt:lpstr>テーマ1</vt:lpstr>
      <vt:lpstr>デザインの設定</vt:lpstr>
      <vt:lpstr>1_デザインの設定</vt:lpstr>
      <vt:lpstr>1_テーマ2</vt:lpstr>
      <vt:lpstr>2_テーマ2</vt:lpstr>
      <vt:lpstr>PowerPoint プレゼンテーション</vt:lpstr>
      <vt:lpstr>目次</vt:lpstr>
      <vt:lpstr>はじめに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株式会社エス･エム･エス</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180904_タブレットを活用した運用のご案内</dc:title>
  <dc:creator>津野博紀</dc:creator>
  <cp:lastModifiedBy>Owner</cp:lastModifiedBy>
  <cp:revision>12639</cp:revision>
  <cp:lastPrinted>2018-10-16T05:01:32Z</cp:lastPrinted>
  <dcterms:created xsi:type="dcterms:W3CDTF">2005-03-13T01:48:52Z</dcterms:created>
  <dcterms:modified xsi:type="dcterms:W3CDTF">2018-10-23T03:38:48Z</dcterms:modified>
</cp:coreProperties>
</file>