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av" ContentType="audio/wav"/>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notesMasterIdLst>
    <p:notesMasterId r:id="rId9"/>
  </p:notesMasterIdLst>
  <p:sldIdLst>
    <p:sldId id="256" r:id="rId2"/>
    <p:sldId id="258" r:id="rId3"/>
    <p:sldId id="267" r:id="rId4"/>
    <p:sldId id="268" r:id="rId5"/>
    <p:sldId id="270" r:id="rId6"/>
    <p:sldId id="271" r:id="rId7"/>
    <p:sldId id="269" r:id="rId8"/>
  </p:sldIdLst>
  <p:sldSz cx="9144000" cy="6858000" type="screen4x3"/>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D27102A9-8310-4765-A935-A1911B00CA55}" styleName="淡色スタイル 1 - アクセント 4">
    <a:wholeTbl>
      <a:tcTxStyle>
        <a:fontRef idx="minor">
          <a:scrgbClr r="0" g="0" b="0"/>
        </a:fontRef>
        <a:schemeClr val="tx1"/>
      </a:tcTxStyle>
      <a:tcStyle>
        <a:tcBdr>
          <a:left>
            <a:ln>
              <a:noFill/>
            </a:ln>
          </a:left>
          <a:right>
            <a:ln>
              <a:noFill/>
            </a:ln>
          </a:right>
          <a:top>
            <a:ln w="12700" cmpd="sng">
              <a:solidFill>
                <a:schemeClr val="accent4"/>
              </a:solidFill>
            </a:ln>
          </a:top>
          <a:bottom>
            <a:ln w="12700" cmpd="sng">
              <a:solidFill>
                <a:schemeClr val="accent4"/>
              </a:solidFill>
            </a:ln>
          </a:bottom>
          <a:insideH>
            <a:ln>
              <a:noFill/>
            </a:ln>
          </a:insideH>
          <a:insideV>
            <a:ln>
              <a:noFill/>
            </a:ln>
          </a:insideV>
        </a:tcBdr>
        <a:fill>
          <a:noFill/>
        </a:fill>
      </a:tcStyle>
    </a:wholeTbl>
    <a:band1H>
      <a:tcStyle>
        <a:tcBdr/>
        <a:fill>
          <a:solidFill>
            <a:schemeClr val="accent4">
              <a:alpha val="20000"/>
            </a:schemeClr>
          </a:solidFill>
        </a:fill>
      </a:tcStyle>
    </a:band1H>
    <a:band2H>
      <a:tcStyle>
        <a:tcBdr/>
      </a:tcStyle>
    </a:band2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12700" cmpd="sng">
              <a:solidFill>
                <a:schemeClr val="accent4"/>
              </a:solidFill>
            </a:ln>
          </a:top>
        </a:tcBdr>
        <a:fill>
          <a:noFill/>
        </a:fill>
      </a:tcStyle>
    </a:lastRow>
    <a:firstRow>
      <a:tcTxStyle b="on"/>
      <a:tcStyle>
        <a:tcBdr>
          <a:bottom>
            <a:ln w="12700" cmpd="sng">
              <a:solidFill>
                <a:schemeClr val="accent4"/>
              </a:solidFill>
            </a:ln>
          </a:bottom>
        </a:tcBdr>
        <a:fill>
          <a:noFill/>
        </a:fill>
      </a:tcStyle>
    </a:firstRow>
  </a:tblStyle>
  <a:tblStyle styleId="{C4B1156A-380E-4F78-BDF5-A606A8083BF9}" styleName="中間スタイル 4 - アクセント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solidFill>
            <a:schemeClr val="accent4">
              <a:tint val="20000"/>
            </a:schemeClr>
          </a:solidFill>
        </a:fill>
      </a:tcStyle>
    </a:wholeTbl>
    <a:band1H>
      <a:tcStyle>
        <a:tcBdr/>
        <a:fill>
          <a:solidFill>
            <a:schemeClr val="accent4">
              <a:tint val="40000"/>
            </a:schemeClr>
          </a:solidFill>
        </a:fill>
      </a:tcStyle>
    </a:band1H>
    <a:band1V>
      <a:tcStyle>
        <a:tcBdr/>
        <a:fill>
          <a:solidFill>
            <a:schemeClr val="accent4">
              <a:tint val="40000"/>
            </a:schemeClr>
          </a:solidFill>
        </a:fill>
      </a:tcStyle>
    </a:band1V>
    <a:lastCol>
      <a:tcTxStyle b="on"/>
      <a:tcStyle>
        <a:tcBdr/>
      </a:tcStyle>
    </a:lastCol>
    <a:firstCol>
      <a:tcTxStyle b="on"/>
      <a:tcStyle>
        <a:tcBdr/>
      </a:tcStyle>
    </a:firstCol>
    <a:lastRow>
      <a:tcTxStyle b="on"/>
      <a:tcStyle>
        <a:tcBdr>
          <a:top>
            <a:ln w="25400" cmpd="sng">
              <a:solidFill>
                <a:schemeClr val="accent4"/>
              </a:solidFill>
            </a:ln>
          </a:top>
        </a:tcBdr>
        <a:fill>
          <a:solidFill>
            <a:schemeClr val="accent4">
              <a:tint val="20000"/>
            </a:schemeClr>
          </a:solidFill>
        </a:fill>
      </a:tcStyle>
    </a:lastRow>
    <a:firstRow>
      <a:tcTxStyle b="on"/>
      <a:tcStyle>
        <a:tcBdr/>
        <a:fill>
          <a:solidFill>
            <a:schemeClr val="accent4">
              <a:tint val="20000"/>
            </a:schemeClr>
          </a:solidFill>
        </a:fill>
      </a:tcStyle>
    </a:firstRow>
  </a:tblStyle>
  <a:tblStyle styleId="{2D5ABB26-0587-4C30-8999-92F81FD0307C}" styleName="スタイルなし、表のグリッド線なし">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479" autoAdjust="0"/>
    <p:restoredTop sz="90930" autoAdjust="0"/>
  </p:normalViewPr>
  <p:slideViewPr>
    <p:cSldViewPr>
      <p:cViewPr>
        <p:scale>
          <a:sx n="80" d="100"/>
          <a:sy n="80" d="100"/>
        </p:scale>
        <p:origin x="-924" y="3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A0F9E07-0D13-43CE-A211-0B3012AC2227}" type="datetimeFigureOut">
              <a:rPr kumimoji="1" lang="ja-JP" altLang="en-US" smtClean="0"/>
              <a:t>2013/8/9</a:t>
            </a:fld>
            <a:endParaRPr kumimoji="1" lang="ja-JP" altLang="en-US"/>
          </a:p>
        </p:txBody>
      </p:sp>
      <p:sp>
        <p:nvSpPr>
          <p:cNvPr id="4" name="スライド イメージ プレースホルダー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0E5C2D1-7B00-4B54-A24D-A81C155E9A95}" type="slidenum">
              <a:rPr kumimoji="1" lang="ja-JP" altLang="en-US" smtClean="0"/>
              <a:t>‹#›</a:t>
            </a:fld>
            <a:endParaRPr kumimoji="1" lang="ja-JP" altLang="en-US"/>
          </a:p>
        </p:txBody>
      </p:sp>
    </p:spTree>
    <p:extLst>
      <p:ext uri="{BB962C8B-B14F-4D97-AF65-F5344CB8AC3E}">
        <p14:creationId xmlns:p14="http://schemas.microsoft.com/office/powerpoint/2010/main" val="3461582800"/>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C0E5C2D1-7B00-4B54-A24D-A81C155E9A95}" type="slidenum">
              <a:rPr kumimoji="1" lang="ja-JP" altLang="en-US" smtClean="0"/>
              <a:t>2</a:t>
            </a:fld>
            <a:endParaRPr kumimoji="1" lang="ja-JP" altLang="en-US"/>
          </a:p>
        </p:txBody>
      </p:sp>
    </p:spTree>
    <p:extLst>
      <p:ext uri="{BB962C8B-B14F-4D97-AF65-F5344CB8AC3E}">
        <p14:creationId xmlns:p14="http://schemas.microsoft.com/office/powerpoint/2010/main" val="335782314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C0E5C2D1-7B00-4B54-A24D-A81C155E9A95}" type="slidenum">
              <a:rPr kumimoji="1" lang="ja-JP" altLang="en-US" smtClean="0"/>
              <a:t>3</a:t>
            </a:fld>
            <a:endParaRPr kumimoji="1" lang="ja-JP" altLang="en-US"/>
          </a:p>
        </p:txBody>
      </p:sp>
    </p:spTree>
    <p:extLst>
      <p:ext uri="{BB962C8B-B14F-4D97-AF65-F5344CB8AC3E}">
        <p14:creationId xmlns:p14="http://schemas.microsoft.com/office/powerpoint/2010/main" val="335782314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C0E5C2D1-7B00-4B54-A24D-A81C155E9A95}" type="slidenum">
              <a:rPr kumimoji="1" lang="ja-JP" altLang="en-US" smtClean="0"/>
              <a:t>4</a:t>
            </a:fld>
            <a:endParaRPr kumimoji="1" lang="ja-JP" altLang="en-US"/>
          </a:p>
        </p:txBody>
      </p:sp>
    </p:spTree>
    <p:extLst>
      <p:ext uri="{BB962C8B-B14F-4D97-AF65-F5344CB8AC3E}">
        <p14:creationId xmlns:p14="http://schemas.microsoft.com/office/powerpoint/2010/main" val="335782314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C0E5C2D1-7B00-4B54-A24D-A81C155E9A95}" type="slidenum">
              <a:rPr kumimoji="1" lang="ja-JP" altLang="en-US" smtClean="0"/>
              <a:t>5</a:t>
            </a:fld>
            <a:endParaRPr kumimoji="1" lang="ja-JP" altLang="en-US"/>
          </a:p>
        </p:txBody>
      </p:sp>
    </p:spTree>
    <p:extLst>
      <p:ext uri="{BB962C8B-B14F-4D97-AF65-F5344CB8AC3E}">
        <p14:creationId xmlns:p14="http://schemas.microsoft.com/office/powerpoint/2010/main" val="335782314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C0E5C2D1-7B00-4B54-A24D-A81C155E9A95}" type="slidenum">
              <a:rPr kumimoji="1" lang="ja-JP" altLang="en-US" smtClean="0"/>
              <a:t>6</a:t>
            </a:fld>
            <a:endParaRPr kumimoji="1" lang="ja-JP" altLang="en-US"/>
          </a:p>
        </p:txBody>
      </p:sp>
    </p:spTree>
    <p:extLst>
      <p:ext uri="{BB962C8B-B14F-4D97-AF65-F5344CB8AC3E}">
        <p14:creationId xmlns:p14="http://schemas.microsoft.com/office/powerpoint/2010/main" val="335782314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C0E5C2D1-7B00-4B54-A24D-A81C155E9A95}" type="slidenum">
              <a:rPr kumimoji="1" lang="ja-JP" altLang="en-US" smtClean="0"/>
              <a:t>7</a:t>
            </a:fld>
            <a:endParaRPr kumimoji="1" lang="ja-JP" altLang="en-US"/>
          </a:p>
        </p:txBody>
      </p:sp>
    </p:spTree>
    <p:extLst>
      <p:ext uri="{BB962C8B-B14F-4D97-AF65-F5344CB8AC3E}">
        <p14:creationId xmlns:p14="http://schemas.microsoft.com/office/powerpoint/2010/main" val="335782314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10.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1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2.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4.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5.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6.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7.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8.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9.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6"/>
            <a:ext cx="7772400" cy="1470025"/>
          </a:xfrm>
          <a:prstGeom prst="rect">
            <a:avLst/>
          </a:prstGeom>
        </p:spPr>
        <p:txBody>
          <a:bodyPr/>
          <a:lstStyle/>
          <a:p>
            <a:r>
              <a:rPr lang="ja-JP" altLang="en-US" smtClean="0"/>
              <a:t>マスタ タイトルの書式設定</a:t>
            </a:r>
            <a:endParaRPr lang="ja-JP" altLang="en-US"/>
          </a:p>
        </p:txBody>
      </p:sp>
      <p:sp>
        <p:nvSpPr>
          <p:cNvPr id="3" name="サブタイトル 2"/>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ja-JP" altLang="en-US" smtClean="0"/>
              <a:t>マスタ サブタイトルの書式設定</a:t>
            </a:r>
            <a:endParaRPr lang="ja-JP" altLang="en-US"/>
          </a:p>
        </p:txBody>
      </p:sp>
      <p:sp>
        <p:nvSpPr>
          <p:cNvPr id="4" name="スライド番号プレースホルダ 3"/>
          <p:cNvSpPr>
            <a:spLocks noGrp="1"/>
          </p:cNvSpPr>
          <p:nvPr>
            <p:ph type="sldNum" sz="quarter" idx="10"/>
          </p:nvPr>
        </p:nvSpPr>
        <p:spPr/>
        <p:txBody>
          <a:bodyPr/>
          <a:lstStyle>
            <a:lvl1pPr>
              <a:defRPr/>
            </a:lvl1pPr>
          </a:lstStyle>
          <a:p>
            <a:fld id="{EDE73ACA-261E-4BC9-8A40-0CC419A9CACB}" type="slidenum">
              <a:rPr kumimoji="1" lang="ja-JP" altLang="en-US" smtClean="0"/>
              <a:pPr/>
              <a:t>‹#›</a:t>
            </a:fld>
            <a:endParaRPr kumimoji="1" lang="ja-JP" altLang="en-US"/>
          </a:p>
        </p:txBody>
      </p:sp>
    </p:spTree>
  </p:cSld>
  <p:clrMapOvr>
    <a:masterClrMapping/>
  </p:clrMapOvr>
  <p:transition>
    <p:newsflash/>
    <p:sndAc>
      <p:stSnd>
        <p:snd r:embed="rId1" name="laser.wav"/>
      </p:stSnd>
    </p:sndAc>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1143000"/>
          </a:xfrm>
          <a:prstGeom prst="rect">
            <a:avLst/>
          </a:prstGeom>
        </p:spPr>
        <p:txBody>
          <a:bodyPr/>
          <a:lstStyle/>
          <a:p>
            <a:r>
              <a:rPr lang="ja-JP" altLang="en-US" smtClean="0"/>
              <a:t>マスタ タイトルの書式設定</a:t>
            </a:r>
            <a:endParaRPr lang="ja-JP" altLang="en-US"/>
          </a:p>
        </p:txBody>
      </p:sp>
      <p:sp>
        <p:nvSpPr>
          <p:cNvPr id="3" name="縦書きテキスト プレースホルダ 2"/>
          <p:cNvSpPr>
            <a:spLocks noGrp="1"/>
          </p:cNvSpPr>
          <p:nvPr>
            <p:ph type="body" orient="vert" idx="1"/>
          </p:nvPr>
        </p:nvSpPr>
        <p:spPr>
          <a:xfrm>
            <a:off x="457200" y="1600201"/>
            <a:ext cx="8229600" cy="4525963"/>
          </a:xfrm>
          <a:prstGeom prst="rect">
            <a:avLst/>
          </a:prstGeom>
        </p:spPr>
        <p:txBody>
          <a:bodyPr vert="eaVer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スライド番号プレースホルダ 3"/>
          <p:cNvSpPr>
            <a:spLocks noGrp="1"/>
          </p:cNvSpPr>
          <p:nvPr>
            <p:ph type="sldNum" sz="quarter" idx="10"/>
          </p:nvPr>
        </p:nvSpPr>
        <p:spPr/>
        <p:txBody>
          <a:bodyPr/>
          <a:lstStyle>
            <a:lvl1pPr>
              <a:defRPr/>
            </a:lvl1pPr>
          </a:lstStyle>
          <a:p>
            <a:fld id="{EDE73ACA-261E-4BC9-8A40-0CC419A9CACB}" type="slidenum">
              <a:rPr kumimoji="1" lang="ja-JP" altLang="en-US" smtClean="0"/>
              <a:pPr/>
              <a:t>‹#›</a:t>
            </a:fld>
            <a:endParaRPr kumimoji="1" lang="ja-JP" altLang="en-US"/>
          </a:p>
        </p:txBody>
      </p:sp>
    </p:spTree>
  </p:cSld>
  <p:clrMapOvr>
    <a:masterClrMapping/>
  </p:clrMapOvr>
  <p:transition>
    <p:newsflash/>
    <p:sndAc>
      <p:stSnd>
        <p:snd r:embed="rId1" name="laser.wav"/>
      </p:stSnd>
    </p:sndAc>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9"/>
            <a:ext cx="2057400" cy="5851525"/>
          </a:xfrm>
          <a:prstGeom prst="rect">
            <a:avLst/>
          </a:prstGeom>
        </p:spPr>
        <p:txBody>
          <a:bodyPr vert="eaVert"/>
          <a:lstStyle/>
          <a:p>
            <a:r>
              <a:rPr lang="ja-JP" altLang="en-US" smtClean="0"/>
              <a:t>マスタ タイトルの書式設定</a:t>
            </a:r>
            <a:endParaRPr lang="ja-JP" altLang="en-US"/>
          </a:p>
        </p:txBody>
      </p:sp>
      <p:sp>
        <p:nvSpPr>
          <p:cNvPr id="3" name="縦書きテキスト プレースホルダ 2"/>
          <p:cNvSpPr>
            <a:spLocks noGrp="1"/>
          </p:cNvSpPr>
          <p:nvPr>
            <p:ph type="body" orient="vert" idx="1"/>
          </p:nvPr>
        </p:nvSpPr>
        <p:spPr>
          <a:xfrm>
            <a:off x="457200" y="274639"/>
            <a:ext cx="6031523" cy="5851525"/>
          </a:xfrm>
          <a:prstGeom prst="rect">
            <a:avLst/>
          </a:prstGeom>
        </p:spPr>
        <p:txBody>
          <a:bodyPr vert="eaVer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スライド番号プレースホルダ 3"/>
          <p:cNvSpPr>
            <a:spLocks noGrp="1"/>
          </p:cNvSpPr>
          <p:nvPr>
            <p:ph type="sldNum" sz="quarter" idx="10"/>
          </p:nvPr>
        </p:nvSpPr>
        <p:spPr/>
        <p:txBody>
          <a:bodyPr/>
          <a:lstStyle>
            <a:lvl1pPr>
              <a:defRPr/>
            </a:lvl1pPr>
          </a:lstStyle>
          <a:p>
            <a:fld id="{EDE73ACA-261E-4BC9-8A40-0CC419A9CACB}" type="slidenum">
              <a:rPr kumimoji="1" lang="ja-JP" altLang="en-US" smtClean="0"/>
              <a:pPr/>
              <a:t>‹#›</a:t>
            </a:fld>
            <a:endParaRPr kumimoji="1" lang="ja-JP" altLang="en-US"/>
          </a:p>
        </p:txBody>
      </p:sp>
    </p:spTree>
  </p:cSld>
  <p:clrMapOvr>
    <a:masterClrMapping/>
  </p:clrMapOvr>
  <p:transition>
    <p:newsflash/>
    <p:sndAc>
      <p:stSnd>
        <p:snd r:embed="rId1" name="laser.wav"/>
      </p:stSnd>
    </p:sndAc>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1143000"/>
          </a:xfrm>
          <a:prstGeom prst="rect">
            <a:avLst/>
          </a:prstGeom>
        </p:spPr>
        <p:txBody>
          <a:bodyPr/>
          <a:lstStyle/>
          <a:p>
            <a:r>
              <a:rPr lang="ja-JP" altLang="en-US" smtClean="0"/>
              <a:t>マスタ タイトルの書式設定</a:t>
            </a:r>
            <a:endParaRPr lang="ja-JP" altLang="en-US"/>
          </a:p>
        </p:txBody>
      </p:sp>
      <p:sp>
        <p:nvSpPr>
          <p:cNvPr id="3" name="コンテンツ プレースホルダ 2"/>
          <p:cNvSpPr>
            <a:spLocks noGrp="1"/>
          </p:cNvSpPr>
          <p:nvPr>
            <p:ph idx="1"/>
          </p:nvPr>
        </p:nvSpPr>
        <p:spPr>
          <a:xfrm>
            <a:off x="457200" y="1600201"/>
            <a:ext cx="8229600" cy="4525963"/>
          </a:xfrm>
          <a:prstGeom prst="rect">
            <a:avLst/>
          </a:prstGeom>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スライド番号プレースホルダ 3"/>
          <p:cNvSpPr>
            <a:spLocks noGrp="1"/>
          </p:cNvSpPr>
          <p:nvPr>
            <p:ph type="sldNum" sz="quarter" idx="10"/>
          </p:nvPr>
        </p:nvSpPr>
        <p:spPr/>
        <p:txBody>
          <a:bodyPr/>
          <a:lstStyle>
            <a:lvl1pPr>
              <a:defRPr/>
            </a:lvl1pPr>
          </a:lstStyle>
          <a:p>
            <a:fld id="{EDE73ACA-261E-4BC9-8A40-0CC419A9CACB}" type="slidenum">
              <a:rPr kumimoji="1" lang="ja-JP" altLang="en-US" smtClean="0"/>
              <a:pPr/>
              <a:t>‹#›</a:t>
            </a:fld>
            <a:endParaRPr kumimoji="1" lang="ja-JP" altLang="en-US"/>
          </a:p>
        </p:txBody>
      </p:sp>
    </p:spTree>
  </p:cSld>
  <p:clrMapOvr>
    <a:masterClrMapping/>
  </p:clrMapOvr>
  <p:transition>
    <p:newsflash/>
    <p:sndAc>
      <p:stSnd>
        <p:snd r:embed="rId1" name="laser.wav"/>
      </p:stSnd>
    </p:sndAc>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435" y="4406901"/>
            <a:ext cx="7772400" cy="1362075"/>
          </a:xfrm>
          <a:prstGeom prst="rect">
            <a:avLst/>
          </a:prstGeom>
        </p:spPr>
        <p:txBody>
          <a:bodyPr anchor="t"/>
          <a:lstStyle>
            <a:lvl1pPr algn="l">
              <a:defRPr sz="4000" b="1" cap="all"/>
            </a:lvl1pPr>
          </a:lstStyle>
          <a:p>
            <a:r>
              <a:rPr lang="ja-JP" altLang="en-US" smtClean="0"/>
              <a:t>マスタ タイトルの書式設定</a:t>
            </a:r>
            <a:endParaRPr lang="ja-JP" altLang="en-US"/>
          </a:p>
        </p:txBody>
      </p:sp>
      <p:sp>
        <p:nvSpPr>
          <p:cNvPr id="3" name="テキスト プレースホルダ 2"/>
          <p:cNvSpPr>
            <a:spLocks noGrp="1"/>
          </p:cNvSpPr>
          <p:nvPr>
            <p:ph type="body" idx="1"/>
          </p:nvPr>
        </p:nvSpPr>
        <p:spPr>
          <a:xfrm>
            <a:off x="722435"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ja-JP" altLang="en-US" smtClean="0"/>
              <a:t>マスタ テキストの書式設定</a:t>
            </a:r>
          </a:p>
        </p:txBody>
      </p:sp>
      <p:sp>
        <p:nvSpPr>
          <p:cNvPr id="4" name="スライド番号プレースホルダ 3"/>
          <p:cNvSpPr>
            <a:spLocks noGrp="1"/>
          </p:cNvSpPr>
          <p:nvPr>
            <p:ph type="sldNum" sz="quarter" idx="10"/>
          </p:nvPr>
        </p:nvSpPr>
        <p:spPr/>
        <p:txBody>
          <a:bodyPr/>
          <a:lstStyle>
            <a:lvl1pPr>
              <a:defRPr/>
            </a:lvl1pPr>
          </a:lstStyle>
          <a:p>
            <a:fld id="{EDE73ACA-261E-4BC9-8A40-0CC419A9CACB}" type="slidenum">
              <a:rPr kumimoji="1" lang="ja-JP" altLang="en-US" smtClean="0"/>
              <a:pPr/>
              <a:t>‹#›</a:t>
            </a:fld>
            <a:endParaRPr kumimoji="1" lang="ja-JP" altLang="en-US"/>
          </a:p>
        </p:txBody>
      </p:sp>
    </p:spTree>
  </p:cSld>
  <p:clrMapOvr>
    <a:masterClrMapping/>
  </p:clrMapOvr>
  <p:transition>
    <p:newsflash/>
    <p:sndAc>
      <p:stSnd>
        <p:snd r:embed="rId1" name="laser.wav"/>
      </p:stSnd>
    </p:sndAc>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1143000"/>
          </a:xfrm>
          <a:prstGeom prst="rect">
            <a:avLst/>
          </a:prstGeom>
        </p:spPr>
        <p:txBody>
          <a:bodyPr/>
          <a:lstStyle/>
          <a:p>
            <a:r>
              <a:rPr lang="ja-JP" altLang="en-US" smtClean="0"/>
              <a:t>マスタ タイトルの書式設定</a:t>
            </a:r>
            <a:endParaRPr lang="ja-JP" altLang="en-US"/>
          </a:p>
        </p:txBody>
      </p:sp>
      <p:sp>
        <p:nvSpPr>
          <p:cNvPr id="3" name="コンテンツ プレースホルダ 2"/>
          <p:cNvSpPr>
            <a:spLocks noGrp="1"/>
          </p:cNvSpPr>
          <p:nvPr>
            <p:ph sz="half" idx="1"/>
          </p:nvPr>
        </p:nvSpPr>
        <p:spPr>
          <a:xfrm>
            <a:off x="457200" y="1600201"/>
            <a:ext cx="4044462"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 3"/>
          <p:cNvSpPr>
            <a:spLocks noGrp="1"/>
          </p:cNvSpPr>
          <p:nvPr>
            <p:ph sz="half" idx="2"/>
          </p:nvPr>
        </p:nvSpPr>
        <p:spPr>
          <a:xfrm>
            <a:off x="4642338" y="1600201"/>
            <a:ext cx="4044462"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スライド番号プレースホルダ 4"/>
          <p:cNvSpPr>
            <a:spLocks noGrp="1"/>
          </p:cNvSpPr>
          <p:nvPr>
            <p:ph type="sldNum" sz="quarter" idx="10"/>
          </p:nvPr>
        </p:nvSpPr>
        <p:spPr/>
        <p:txBody>
          <a:bodyPr/>
          <a:lstStyle>
            <a:lvl1pPr>
              <a:defRPr/>
            </a:lvl1pPr>
          </a:lstStyle>
          <a:p>
            <a:fld id="{EDE73ACA-261E-4BC9-8A40-0CC419A9CACB}" type="slidenum">
              <a:rPr kumimoji="1" lang="ja-JP" altLang="en-US" smtClean="0"/>
              <a:pPr/>
              <a:t>‹#›</a:t>
            </a:fld>
            <a:endParaRPr kumimoji="1" lang="ja-JP" altLang="en-US"/>
          </a:p>
        </p:txBody>
      </p:sp>
    </p:spTree>
  </p:cSld>
  <p:clrMapOvr>
    <a:masterClrMapping/>
  </p:clrMapOvr>
  <p:transition>
    <p:newsflash/>
    <p:sndAc>
      <p:stSnd>
        <p:snd r:embed="rId1" name="laser.wav"/>
      </p:stSnd>
    </p:sndAc>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1143000"/>
          </a:xfrm>
          <a:prstGeom prst="rect">
            <a:avLst/>
          </a:prstGeom>
        </p:spPr>
        <p:txBody>
          <a:bodyPr/>
          <a:lstStyle>
            <a:lvl1pPr>
              <a:defRPr/>
            </a:lvl1pPr>
          </a:lstStyle>
          <a:p>
            <a:r>
              <a:rPr lang="ja-JP" altLang="en-US" smtClean="0"/>
              <a:t>マスタ タイトルの書式設定</a:t>
            </a:r>
            <a:endParaRPr lang="ja-JP" altLang="en-US"/>
          </a:p>
        </p:txBody>
      </p:sp>
      <p:sp>
        <p:nvSpPr>
          <p:cNvPr id="3" name="テキスト プレースホルダ 2"/>
          <p:cNvSpPr>
            <a:spLocks noGrp="1"/>
          </p:cNvSpPr>
          <p:nvPr>
            <p:ph type="body" idx="1"/>
          </p:nvPr>
        </p:nvSpPr>
        <p:spPr>
          <a:xfrm>
            <a:off x="457200" y="1535113"/>
            <a:ext cx="4040066"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 テキストの書式設定</a:t>
            </a:r>
          </a:p>
        </p:txBody>
      </p:sp>
      <p:sp>
        <p:nvSpPr>
          <p:cNvPr id="4" name="コンテンツ プレースホルダ 3"/>
          <p:cNvSpPr>
            <a:spLocks noGrp="1"/>
          </p:cNvSpPr>
          <p:nvPr>
            <p:ph sz="half" idx="2"/>
          </p:nvPr>
        </p:nvSpPr>
        <p:spPr>
          <a:xfrm>
            <a:off x="457200" y="2174875"/>
            <a:ext cx="4040066"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テキスト プレースホルダ 4"/>
          <p:cNvSpPr>
            <a:spLocks noGrp="1"/>
          </p:cNvSpPr>
          <p:nvPr>
            <p:ph type="body" sz="quarter" idx="3"/>
          </p:nvPr>
        </p:nvSpPr>
        <p:spPr>
          <a:xfrm>
            <a:off x="4645270" y="1535113"/>
            <a:ext cx="4041531"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 テキストの書式設定</a:t>
            </a:r>
          </a:p>
        </p:txBody>
      </p:sp>
      <p:sp>
        <p:nvSpPr>
          <p:cNvPr id="6" name="コンテンツ プレースホルダ 5"/>
          <p:cNvSpPr>
            <a:spLocks noGrp="1"/>
          </p:cNvSpPr>
          <p:nvPr>
            <p:ph sz="quarter" idx="4"/>
          </p:nvPr>
        </p:nvSpPr>
        <p:spPr>
          <a:xfrm>
            <a:off x="4645270" y="2174875"/>
            <a:ext cx="4041531"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7" name="スライド番号プレースホルダ 6"/>
          <p:cNvSpPr>
            <a:spLocks noGrp="1"/>
          </p:cNvSpPr>
          <p:nvPr>
            <p:ph type="sldNum" sz="quarter" idx="10"/>
          </p:nvPr>
        </p:nvSpPr>
        <p:spPr/>
        <p:txBody>
          <a:bodyPr/>
          <a:lstStyle>
            <a:lvl1pPr>
              <a:defRPr/>
            </a:lvl1pPr>
          </a:lstStyle>
          <a:p>
            <a:fld id="{EDE73ACA-261E-4BC9-8A40-0CC419A9CACB}" type="slidenum">
              <a:rPr kumimoji="1" lang="ja-JP" altLang="en-US" smtClean="0"/>
              <a:pPr/>
              <a:t>‹#›</a:t>
            </a:fld>
            <a:endParaRPr kumimoji="1" lang="ja-JP" altLang="en-US"/>
          </a:p>
        </p:txBody>
      </p:sp>
    </p:spTree>
  </p:cSld>
  <p:clrMapOvr>
    <a:masterClrMapping/>
  </p:clrMapOvr>
  <p:transition>
    <p:newsflash/>
    <p:sndAc>
      <p:stSnd>
        <p:snd r:embed="rId1" name="laser.wav"/>
      </p:stSnd>
    </p:sndAc>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1143000"/>
          </a:xfrm>
          <a:prstGeom prst="rect">
            <a:avLst/>
          </a:prstGeom>
        </p:spPr>
        <p:txBody>
          <a:bodyPr/>
          <a:lstStyle/>
          <a:p>
            <a:r>
              <a:rPr lang="ja-JP" altLang="en-US" smtClean="0"/>
              <a:t>マスタ タイトルの書式設定</a:t>
            </a:r>
            <a:endParaRPr lang="ja-JP" altLang="en-US"/>
          </a:p>
        </p:txBody>
      </p:sp>
      <p:sp>
        <p:nvSpPr>
          <p:cNvPr id="3" name="スライド番号プレースホルダ 2"/>
          <p:cNvSpPr>
            <a:spLocks noGrp="1"/>
          </p:cNvSpPr>
          <p:nvPr>
            <p:ph type="sldNum" sz="quarter" idx="10"/>
          </p:nvPr>
        </p:nvSpPr>
        <p:spPr/>
        <p:txBody>
          <a:bodyPr/>
          <a:lstStyle>
            <a:lvl1pPr>
              <a:defRPr/>
            </a:lvl1pPr>
          </a:lstStyle>
          <a:p>
            <a:fld id="{EDE73ACA-261E-4BC9-8A40-0CC419A9CACB}" type="slidenum">
              <a:rPr kumimoji="1" lang="ja-JP" altLang="en-US" smtClean="0"/>
              <a:pPr/>
              <a:t>‹#›</a:t>
            </a:fld>
            <a:endParaRPr kumimoji="1" lang="ja-JP" altLang="en-US"/>
          </a:p>
        </p:txBody>
      </p:sp>
    </p:spTree>
  </p:cSld>
  <p:clrMapOvr>
    <a:masterClrMapping/>
  </p:clrMapOvr>
  <p:transition>
    <p:newsflash/>
    <p:sndAc>
      <p:stSnd>
        <p:snd r:embed="rId1" name="laser.wav"/>
      </p:stSnd>
    </p:sndAc>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スライド番号プレースホルダ 1"/>
          <p:cNvSpPr>
            <a:spLocks noGrp="1"/>
          </p:cNvSpPr>
          <p:nvPr>
            <p:ph type="sldNum" sz="quarter" idx="10"/>
          </p:nvPr>
        </p:nvSpPr>
        <p:spPr/>
        <p:txBody>
          <a:bodyPr/>
          <a:lstStyle>
            <a:lvl1pPr>
              <a:defRPr/>
            </a:lvl1pPr>
          </a:lstStyle>
          <a:p>
            <a:fld id="{EDE73ACA-261E-4BC9-8A40-0CC419A9CACB}" type="slidenum">
              <a:rPr kumimoji="1" lang="ja-JP" altLang="en-US" smtClean="0"/>
              <a:pPr/>
              <a:t>‹#›</a:t>
            </a:fld>
            <a:endParaRPr kumimoji="1" lang="ja-JP" altLang="en-US"/>
          </a:p>
        </p:txBody>
      </p:sp>
    </p:spTree>
  </p:cSld>
  <p:clrMapOvr>
    <a:masterClrMapping/>
  </p:clrMapOvr>
  <p:transition>
    <p:newsflash/>
    <p:sndAc>
      <p:stSnd>
        <p:snd r:embed="rId1" name="laser.wav"/>
      </p:stSnd>
    </p:sndAc>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435" cy="1162050"/>
          </a:xfrm>
          <a:prstGeom prst="rect">
            <a:avLst/>
          </a:prstGeom>
        </p:spPr>
        <p:txBody>
          <a:bodyPr anchor="b"/>
          <a:lstStyle>
            <a:lvl1pPr algn="l">
              <a:defRPr sz="2000" b="1"/>
            </a:lvl1pPr>
          </a:lstStyle>
          <a:p>
            <a:r>
              <a:rPr lang="ja-JP" altLang="en-US" smtClean="0"/>
              <a:t>マスタ タイトルの書式設定</a:t>
            </a:r>
            <a:endParaRPr lang="ja-JP" altLang="en-US"/>
          </a:p>
        </p:txBody>
      </p:sp>
      <p:sp>
        <p:nvSpPr>
          <p:cNvPr id="3" name="コンテンツ プレースホルダ 2"/>
          <p:cNvSpPr>
            <a:spLocks noGrp="1"/>
          </p:cNvSpPr>
          <p:nvPr>
            <p:ph idx="1"/>
          </p:nvPr>
        </p:nvSpPr>
        <p:spPr>
          <a:xfrm>
            <a:off x="3575538" y="273051"/>
            <a:ext cx="5111262"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テキスト プレースホルダ 3"/>
          <p:cNvSpPr>
            <a:spLocks noGrp="1"/>
          </p:cNvSpPr>
          <p:nvPr>
            <p:ph type="body" sz="half" idx="2"/>
          </p:nvPr>
        </p:nvSpPr>
        <p:spPr>
          <a:xfrm>
            <a:off x="457200" y="1435101"/>
            <a:ext cx="3008435"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 テキストの書式設定</a:t>
            </a:r>
          </a:p>
        </p:txBody>
      </p:sp>
      <p:sp>
        <p:nvSpPr>
          <p:cNvPr id="5" name="スライド番号プレースホルダ 4"/>
          <p:cNvSpPr>
            <a:spLocks noGrp="1"/>
          </p:cNvSpPr>
          <p:nvPr>
            <p:ph type="sldNum" sz="quarter" idx="10"/>
          </p:nvPr>
        </p:nvSpPr>
        <p:spPr/>
        <p:txBody>
          <a:bodyPr/>
          <a:lstStyle>
            <a:lvl1pPr>
              <a:defRPr/>
            </a:lvl1pPr>
          </a:lstStyle>
          <a:p>
            <a:fld id="{EDE73ACA-261E-4BC9-8A40-0CC419A9CACB}" type="slidenum">
              <a:rPr kumimoji="1" lang="ja-JP" altLang="en-US" smtClean="0"/>
              <a:pPr/>
              <a:t>‹#›</a:t>
            </a:fld>
            <a:endParaRPr kumimoji="1" lang="ja-JP" altLang="en-US"/>
          </a:p>
        </p:txBody>
      </p:sp>
    </p:spTree>
  </p:cSld>
  <p:clrMapOvr>
    <a:masterClrMapping/>
  </p:clrMapOvr>
  <p:transition>
    <p:newsflash/>
    <p:sndAc>
      <p:stSnd>
        <p:snd r:embed="rId1" name="laser.wav"/>
      </p:stSnd>
    </p:sndAc>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166" y="4800600"/>
            <a:ext cx="5486400" cy="566738"/>
          </a:xfrm>
          <a:prstGeom prst="rect">
            <a:avLst/>
          </a:prstGeom>
        </p:spPr>
        <p:txBody>
          <a:bodyPr anchor="b"/>
          <a:lstStyle>
            <a:lvl1pPr algn="l">
              <a:defRPr sz="2000" b="1"/>
            </a:lvl1pPr>
          </a:lstStyle>
          <a:p>
            <a:r>
              <a:rPr lang="ja-JP" altLang="en-US" smtClean="0"/>
              <a:t>マスタ タイトルの書式設定</a:t>
            </a:r>
            <a:endParaRPr lang="ja-JP" altLang="en-US"/>
          </a:p>
        </p:txBody>
      </p:sp>
      <p:sp>
        <p:nvSpPr>
          <p:cNvPr id="3" name="図プレースホルダ 2"/>
          <p:cNvSpPr>
            <a:spLocks noGrp="1"/>
          </p:cNvSpPr>
          <p:nvPr>
            <p:ph type="pic" idx="1"/>
          </p:nvPr>
        </p:nvSpPr>
        <p:spPr>
          <a:xfrm>
            <a:off x="1792166"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smtClean="0"/>
              <a:t>アイコンをクリックして図を追加</a:t>
            </a:r>
            <a:endParaRPr lang="ja-JP" altLang="en-US"/>
          </a:p>
        </p:txBody>
      </p:sp>
      <p:sp>
        <p:nvSpPr>
          <p:cNvPr id="4" name="テキスト プレースホルダ 3"/>
          <p:cNvSpPr>
            <a:spLocks noGrp="1"/>
          </p:cNvSpPr>
          <p:nvPr>
            <p:ph type="body" sz="half" idx="2"/>
          </p:nvPr>
        </p:nvSpPr>
        <p:spPr>
          <a:xfrm>
            <a:off x="1792166"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 テキストの書式設定</a:t>
            </a:r>
          </a:p>
        </p:txBody>
      </p:sp>
      <p:sp>
        <p:nvSpPr>
          <p:cNvPr id="5" name="スライド番号プレースホルダ 4"/>
          <p:cNvSpPr>
            <a:spLocks noGrp="1"/>
          </p:cNvSpPr>
          <p:nvPr>
            <p:ph type="sldNum" sz="quarter" idx="10"/>
          </p:nvPr>
        </p:nvSpPr>
        <p:spPr/>
        <p:txBody>
          <a:bodyPr/>
          <a:lstStyle>
            <a:lvl1pPr>
              <a:defRPr/>
            </a:lvl1pPr>
          </a:lstStyle>
          <a:p>
            <a:fld id="{EDE73ACA-261E-4BC9-8A40-0CC419A9CACB}" type="slidenum">
              <a:rPr kumimoji="1" lang="ja-JP" altLang="en-US" smtClean="0"/>
              <a:pPr/>
              <a:t>‹#›</a:t>
            </a:fld>
            <a:endParaRPr kumimoji="1" lang="ja-JP" altLang="en-US"/>
          </a:p>
        </p:txBody>
      </p:sp>
    </p:spTree>
  </p:cSld>
  <p:clrMapOvr>
    <a:masterClrMapping/>
  </p:clrMapOvr>
  <p:transition>
    <p:newsflash/>
    <p:sndAc>
      <p:stSnd>
        <p:snd r:embed="rId1" name="laser.wav"/>
      </p:stSnd>
    </p:sndAc>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audio" Target="../media/audio1.wav"/><Relationship Id="rId18" Type="http://schemas.openxmlformats.org/officeDocument/2006/relationships/image" Target="../media/image5.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17" Type="http://schemas.openxmlformats.org/officeDocument/2006/relationships/image" Target="../media/image4.png"/><Relationship Id="rId2" Type="http://schemas.openxmlformats.org/officeDocument/2006/relationships/slideLayout" Target="../slideLayouts/slideLayout2.xml"/><Relationship Id="rId16" Type="http://schemas.openxmlformats.org/officeDocument/2006/relationships/image" Target="../media/image3.jpe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446929" name="Picture 17"/>
          <p:cNvPicPr>
            <a:picLocks noChangeAspect="1" noChangeArrowheads="1"/>
          </p:cNvPicPr>
          <p:nvPr/>
        </p:nvPicPr>
        <p:blipFill>
          <a:blip r:embed="rId14" cstate="print"/>
          <a:srcRect/>
          <a:stretch>
            <a:fillRect/>
          </a:stretch>
        </p:blipFill>
        <p:spPr bwMode="auto">
          <a:xfrm>
            <a:off x="0" y="6286501"/>
            <a:ext cx="9144000" cy="581025"/>
          </a:xfrm>
          <a:prstGeom prst="rect">
            <a:avLst/>
          </a:prstGeom>
          <a:noFill/>
          <a:ln w="9525">
            <a:noFill/>
            <a:miter lim="800000"/>
            <a:headEnd/>
            <a:tailEnd/>
          </a:ln>
          <a:effectLst/>
        </p:spPr>
      </p:pic>
      <p:sp>
        <p:nvSpPr>
          <p:cNvPr id="1446916" name="Rectangle 4"/>
          <p:cNvSpPr>
            <a:spLocks noGrp="1" noChangeArrowheads="1"/>
          </p:cNvSpPr>
          <p:nvPr>
            <p:ph type="sldNum" sz="quarter" idx="4"/>
          </p:nvPr>
        </p:nvSpPr>
        <p:spPr bwMode="auto">
          <a:xfrm>
            <a:off x="8172450" y="6597650"/>
            <a:ext cx="971550" cy="260350"/>
          </a:xfrm>
          <a:prstGeom prst="rect">
            <a:avLst/>
          </a:prstGeom>
          <a:noFill/>
          <a:ln w="9525">
            <a:noFill/>
            <a:miter lim="800000"/>
            <a:headEnd/>
            <a:tailEnd/>
          </a:ln>
          <a:effectLst/>
        </p:spPr>
        <p:txBody>
          <a:bodyPr vert="horz" wrap="none" lIns="91440" tIns="0" rIns="91440" bIns="0" numCol="1" anchor="ctr" anchorCtr="0" compatLnSpc="1">
            <a:prstTxWarp prst="textNoShape">
              <a:avLst/>
            </a:prstTxWarp>
          </a:bodyPr>
          <a:lstStyle>
            <a:lvl1pPr algn="r">
              <a:defRPr sz="1000">
                <a:solidFill>
                  <a:schemeClr val="bg1"/>
                </a:solidFill>
                <a:ea typeface="HGP創英角ｺﾞｼｯｸUB" pitchFamily="50" charset="-128"/>
              </a:defRPr>
            </a:lvl1pPr>
          </a:lstStyle>
          <a:p>
            <a:fld id="{EDE73ACA-261E-4BC9-8A40-0CC419A9CACB}" type="slidenum">
              <a:rPr kumimoji="1" lang="ja-JP" altLang="en-US" smtClean="0"/>
              <a:pPr/>
              <a:t>‹#›</a:t>
            </a:fld>
            <a:endParaRPr kumimoji="1" lang="ja-JP" altLang="en-US"/>
          </a:p>
        </p:txBody>
      </p:sp>
      <p:sp>
        <p:nvSpPr>
          <p:cNvPr id="1446921" name="Rectangle 9"/>
          <p:cNvSpPr>
            <a:spLocks noChangeArrowheads="1"/>
          </p:cNvSpPr>
          <p:nvPr/>
        </p:nvSpPr>
        <p:spPr bwMode="auto">
          <a:xfrm>
            <a:off x="29308" y="6346825"/>
            <a:ext cx="3125666" cy="463550"/>
          </a:xfrm>
          <a:prstGeom prst="rect">
            <a:avLst/>
          </a:prstGeom>
          <a:solidFill>
            <a:schemeClr val="bg1"/>
          </a:solidFill>
          <a:ln w="19050">
            <a:solidFill>
              <a:srgbClr val="C0C0C0"/>
            </a:solidFill>
            <a:miter lim="800000"/>
            <a:headEnd/>
            <a:tailEnd/>
          </a:ln>
          <a:effectLst/>
        </p:spPr>
        <p:txBody>
          <a:bodyPr wrap="none" anchor="ctr"/>
          <a:lstStyle/>
          <a:p>
            <a:endParaRPr lang="ja-JP" altLang="en-US"/>
          </a:p>
        </p:txBody>
      </p:sp>
      <p:pic>
        <p:nvPicPr>
          <p:cNvPr id="1446922" name="Picture 10" descr="across_1"/>
          <p:cNvPicPr>
            <a:picLocks noChangeAspect="1" noChangeArrowheads="1"/>
          </p:cNvPicPr>
          <p:nvPr/>
        </p:nvPicPr>
        <p:blipFill>
          <a:blip r:embed="rId15" cstate="print"/>
          <a:srcRect/>
          <a:stretch>
            <a:fillRect/>
          </a:stretch>
        </p:blipFill>
        <p:spPr bwMode="auto">
          <a:xfrm>
            <a:off x="42497" y="6359525"/>
            <a:ext cx="646234" cy="431800"/>
          </a:xfrm>
          <a:prstGeom prst="rect">
            <a:avLst/>
          </a:prstGeom>
          <a:noFill/>
        </p:spPr>
      </p:pic>
      <p:pic>
        <p:nvPicPr>
          <p:cNvPr id="1446923" name="Picture 11" descr="across_2"/>
          <p:cNvPicPr>
            <a:picLocks noChangeAspect="1" noChangeArrowheads="1"/>
          </p:cNvPicPr>
          <p:nvPr/>
        </p:nvPicPr>
        <p:blipFill>
          <a:blip r:embed="rId16" cstate="print"/>
          <a:srcRect/>
          <a:stretch>
            <a:fillRect/>
          </a:stretch>
        </p:blipFill>
        <p:spPr bwMode="auto">
          <a:xfrm>
            <a:off x="744416" y="6410326"/>
            <a:ext cx="2397369" cy="333375"/>
          </a:xfrm>
          <a:prstGeom prst="rect">
            <a:avLst/>
          </a:prstGeom>
          <a:noFill/>
        </p:spPr>
      </p:pic>
      <p:pic>
        <p:nvPicPr>
          <p:cNvPr id="1446927" name="Picture 15"/>
          <p:cNvPicPr>
            <a:picLocks noChangeAspect="1" noChangeArrowheads="1"/>
          </p:cNvPicPr>
          <p:nvPr/>
        </p:nvPicPr>
        <p:blipFill>
          <a:blip r:embed="rId17" cstate="print"/>
          <a:srcRect/>
          <a:stretch>
            <a:fillRect/>
          </a:stretch>
        </p:blipFill>
        <p:spPr bwMode="auto">
          <a:xfrm>
            <a:off x="0" y="581026"/>
            <a:ext cx="9144000" cy="169863"/>
          </a:xfrm>
          <a:prstGeom prst="rect">
            <a:avLst/>
          </a:prstGeom>
          <a:noFill/>
          <a:ln w="9525">
            <a:noFill/>
            <a:miter lim="800000"/>
            <a:headEnd/>
            <a:tailEnd/>
          </a:ln>
          <a:effectLst/>
        </p:spPr>
      </p:pic>
      <p:pic>
        <p:nvPicPr>
          <p:cNvPr id="1446928" name="Picture 16"/>
          <p:cNvPicPr>
            <a:picLocks noChangeAspect="1" noChangeArrowheads="1"/>
          </p:cNvPicPr>
          <p:nvPr/>
        </p:nvPicPr>
        <p:blipFill>
          <a:blip r:embed="rId14" cstate="print"/>
          <a:srcRect/>
          <a:stretch>
            <a:fillRect/>
          </a:stretch>
        </p:blipFill>
        <p:spPr bwMode="auto">
          <a:xfrm>
            <a:off x="0" y="1"/>
            <a:ext cx="9144000" cy="581025"/>
          </a:xfrm>
          <a:prstGeom prst="rect">
            <a:avLst/>
          </a:prstGeom>
          <a:noFill/>
          <a:ln w="9525">
            <a:noFill/>
            <a:miter lim="800000"/>
            <a:headEnd/>
            <a:tailEnd/>
          </a:ln>
          <a:effectLst/>
        </p:spPr>
      </p:pic>
      <p:pic>
        <p:nvPicPr>
          <p:cNvPr id="1446930" name="Picture 18"/>
          <p:cNvPicPr>
            <a:picLocks noChangeAspect="1" noChangeArrowheads="1"/>
          </p:cNvPicPr>
          <p:nvPr/>
        </p:nvPicPr>
        <p:blipFill>
          <a:blip r:embed="rId17" cstate="print"/>
          <a:srcRect/>
          <a:stretch>
            <a:fillRect/>
          </a:stretch>
        </p:blipFill>
        <p:spPr bwMode="auto">
          <a:xfrm>
            <a:off x="0" y="6221414"/>
            <a:ext cx="9144000" cy="65087"/>
          </a:xfrm>
          <a:prstGeom prst="rect">
            <a:avLst/>
          </a:prstGeom>
          <a:noFill/>
          <a:ln w="9525">
            <a:noFill/>
            <a:miter lim="800000"/>
            <a:headEnd/>
            <a:tailEnd/>
          </a:ln>
          <a:effectLst/>
        </p:spPr>
      </p:pic>
      <p:pic>
        <p:nvPicPr>
          <p:cNvPr id="1446931" name="Picture 19"/>
          <p:cNvPicPr>
            <a:picLocks noChangeAspect="1" noChangeArrowheads="1"/>
          </p:cNvPicPr>
          <p:nvPr/>
        </p:nvPicPr>
        <p:blipFill>
          <a:blip r:embed="rId18" cstate="print"/>
          <a:srcRect/>
          <a:stretch>
            <a:fillRect/>
          </a:stretch>
        </p:blipFill>
        <p:spPr bwMode="auto">
          <a:xfrm>
            <a:off x="7735766" y="111125"/>
            <a:ext cx="1318846" cy="381000"/>
          </a:xfrm>
          <a:prstGeom prst="rect">
            <a:avLst/>
          </a:prstGeom>
          <a:noFill/>
          <a:ln w="9525">
            <a:noFill/>
            <a:miter lim="800000"/>
            <a:headEnd/>
            <a:tailEnd/>
          </a:ln>
          <a:effectLst/>
        </p:spPr>
      </p:pic>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ransition>
    <p:newsflash/>
    <p:sndAc>
      <p:stSnd>
        <p:snd r:embed="rId13" name="laser.wav"/>
      </p:stSnd>
    </p:sndAc>
  </p:transition>
  <p:timing>
    <p:tnLst>
      <p:par>
        <p:cTn id="1" dur="indefinite" restart="never" nodeType="tmRoot"/>
      </p:par>
    </p:tnLst>
  </p:timing>
  <p:txStyles>
    <p:titleStyle>
      <a:lvl1pPr algn="ctr" rtl="0" eaLnBrk="1" fontAlgn="base" hangingPunct="1">
        <a:spcBef>
          <a:spcPct val="0"/>
        </a:spcBef>
        <a:spcAft>
          <a:spcPct val="0"/>
        </a:spcAft>
        <a:defRPr kumimoji="1" sz="4400">
          <a:solidFill>
            <a:schemeClr val="tx2"/>
          </a:solidFill>
          <a:latin typeface="+mj-lt"/>
          <a:ea typeface="+mj-ea"/>
          <a:cs typeface="+mj-cs"/>
        </a:defRPr>
      </a:lvl1pPr>
      <a:lvl2pPr algn="ctr" rtl="0" eaLnBrk="1" fontAlgn="base" hangingPunct="1">
        <a:spcBef>
          <a:spcPct val="0"/>
        </a:spcBef>
        <a:spcAft>
          <a:spcPct val="0"/>
        </a:spcAft>
        <a:defRPr kumimoji="1" sz="4400">
          <a:solidFill>
            <a:schemeClr val="tx2"/>
          </a:solidFill>
          <a:latin typeface="Arial" charset="0"/>
          <a:ea typeface="ＭＳ Ｐゴシック" pitchFamily="50" charset="-128"/>
        </a:defRPr>
      </a:lvl2pPr>
      <a:lvl3pPr algn="ctr" rtl="0" eaLnBrk="1" fontAlgn="base" hangingPunct="1">
        <a:spcBef>
          <a:spcPct val="0"/>
        </a:spcBef>
        <a:spcAft>
          <a:spcPct val="0"/>
        </a:spcAft>
        <a:defRPr kumimoji="1" sz="4400">
          <a:solidFill>
            <a:schemeClr val="tx2"/>
          </a:solidFill>
          <a:latin typeface="Arial" charset="0"/>
          <a:ea typeface="ＭＳ Ｐゴシック" pitchFamily="50" charset="-128"/>
        </a:defRPr>
      </a:lvl3pPr>
      <a:lvl4pPr algn="ctr" rtl="0" eaLnBrk="1" fontAlgn="base" hangingPunct="1">
        <a:spcBef>
          <a:spcPct val="0"/>
        </a:spcBef>
        <a:spcAft>
          <a:spcPct val="0"/>
        </a:spcAft>
        <a:defRPr kumimoji="1" sz="4400">
          <a:solidFill>
            <a:schemeClr val="tx2"/>
          </a:solidFill>
          <a:latin typeface="Arial" charset="0"/>
          <a:ea typeface="ＭＳ Ｐゴシック" pitchFamily="50" charset="-128"/>
        </a:defRPr>
      </a:lvl4pPr>
      <a:lvl5pPr algn="ctr" rtl="0" eaLnBrk="1" fontAlgn="base" hangingPunct="1">
        <a:spcBef>
          <a:spcPct val="0"/>
        </a:spcBef>
        <a:spcAft>
          <a:spcPct val="0"/>
        </a:spcAft>
        <a:defRPr kumimoji="1" sz="4400">
          <a:solidFill>
            <a:schemeClr val="tx2"/>
          </a:solidFill>
          <a:latin typeface="Arial" charset="0"/>
          <a:ea typeface="ＭＳ Ｐゴシック" pitchFamily="50" charset="-128"/>
        </a:defRPr>
      </a:lvl5pPr>
      <a:lvl6pPr marL="457200" algn="ctr" rtl="0" eaLnBrk="1" fontAlgn="base" hangingPunct="1">
        <a:spcBef>
          <a:spcPct val="0"/>
        </a:spcBef>
        <a:spcAft>
          <a:spcPct val="0"/>
        </a:spcAft>
        <a:defRPr kumimoji="1" sz="4400">
          <a:solidFill>
            <a:schemeClr val="tx2"/>
          </a:solidFill>
          <a:latin typeface="Arial" charset="0"/>
          <a:ea typeface="ＭＳ Ｐゴシック" pitchFamily="50" charset="-128"/>
        </a:defRPr>
      </a:lvl6pPr>
      <a:lvl7pPr marL="914400" algn="ctr" rtl="0" eaLnBrk="1" fontAlgn="base" hangingPunct="1">
        <a:spcBef>
          <a:spcPct val="0"/>
        </a:spcBef>
        <a:spcAft>
          <a:spcPct val="0"/>
        </a:spcAft>
        <a:defRPr kumimoji="1" sz="4400">
          <a:solidFill>
            <a:schemeClr val="tx2"/>
          </a:solidFill>
          <a:latin typeface="Arial" charset="0"/>
          <a:ea typeface="ＭＳ Ｐゴシック" pitchFamily="50" charset="-128"/>
        </a:defRPr>
      </a:lvl7pPr>
      <a:lvl8pPr marL="1371600" algn="ctr" rtl="0" eaLnBrk="1" fontAlgn="base" hangingPunct="1">
        <a:spcBef>
          <a:spcPct val="0"/>
        </a:spcBef>
        <a:spcAft>
          <a:spcPct val="0"/>
        </a:spcAft>
        <a:defRPr kumimoji="1" sz="4400">
          <a:solidFill>
            <a:schemeClr val="tx2"/>
          </a:solidFill>
          <a:latin typeface="Arial" charset="0"/>
          <a:ea typeface="ＭＳ Ｐゴシック" pitchFamily="50" charset="-128"/>
        </a:defRPr>
      </a:lvl8pPr>
      <a:lvl9pPr marL="1828800" algn="ctr" rtl="0" eaLnBrk="1" fontAlgn="base" hangingPunct="1">
        <a:spcBef>
          <a:spcPct val="0"/>
        </a:spcBef>
        <a:spcAft>
          <a:spcPct val="0"/>
        </a:spcAft>
        <a:defRPr kumimoji="1" sz="4400">
          <a:solidFill>
            <a:schemeClr val="tx2"/>
          </a:solidFill>
          <a:latin typeface="Arial" charset="0"/>
          <a:ea typeface="ＭＳ Ｐゴシック" pitchFamily="50" charset="-128"/>
        </a:defRPr>
      </a:lvl9pPr>
    </p:titleStyle>
    <p:bodyStyle>
      <a:lvl1pPr marL="342900" indent="-342900" algn="l" rtl="0" eaLnBrk="1" fontAlgn="base" hangingPunct="1">
        <a:spcBef>
          <a:spcPct val="20000"/>
        </a:spcBef>
        <a:spcAft>
          <a:spcPct val="0"/>
        </a:spcAft>
        <a:buChar char="•"/>
        <a:defRPr kumimoji="1"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kumimoji="1" sz="2800">
          <a:solidFill>
            <a:schemeClr val="tx1"/>
          </a:solidFill>
          <a:latin typeface="+mn-lt"/>
          <a:ea typeface="+mn-ea"/>
        </a:defRPr>
      </a:lvl2pPr>
      <a:lvl3pPr marL="1143000" indent="-228600" algn="l" rtl="0" eaLnBrk="1" fontAlgn="base" hangingPunct="1">
        <a:spcBef>
          <a:spcPct val="20000"/>
        </a:spcBef>
        <a:spcAft>
          <a:spcPct val="0"/>
        </a:spcAft>
        <a:buChar char="•"/>
        <a:defRPr kumimoji="1" sz="2400">
          <a:solidFill>
            <a:schemeClr val="tx1"/>
          </a:solidFill>
          <a:latin typeface="+mn-lt"/>
          <a:ea typeface="+mn-ea"/>
        </a:defRPr>
      </a:lvl3pPr>
      <a:lvl4pPr marL="1600200" indent="-228600" algn="l" rtl="0" eaLnBrk="1" fontAlgn="base" hangingPunct="1">
        <a:spcBef>
          <a:spcPct val="20000"/>
        </a:spcBef>
        <a:spcAft>
          <a:spcPct val="0"/>
        </a:spcAft>
        <a:buChar char="–"/>
        <a:defRPr kumimoji="1" sz="2000">
          <a:solidFill>
            <a:schemeClr val="tx1"/>
          </a:solidFill>
          <a:latin typeface="+mn-lt"/>
          <a:ea typeface="+mn-ea"/>
        </a:defRPr>
      </a:lvl4pPr>
      <a:lvl5pPr marL="2057400" indent="-228600" algn="l" rtl="0" eaLnBrk="1" fontAlgn="base" hangingPunct="1">
        <a:spcBef>
          <a:spcPct val="20000"/>
        </a:spcBef>
        <a:spcAft>
          <a:spcPct val="0"/>
        </a:spcAft>
        <a:buChar char="»"/>
        <a:defRPr kumimoji="1" sz="2000">
          <a:solidFill>
            <a:schemeClr val="tx1"/>
          </a:solidFill>
          <a:latin typeface="+mn-lt"/>
          <a:ea typeface="+mn-ea"/>
        </a:defRPr>
      </a:lvl5pPr>
      <a:lvl6pPr marL="2514600" indent="-228600" algn="l" rtl="0" eaLnBrk="1" fontAlgn="base" hangingPunct="1">
        <a:spcBef>
          <a:spcPct val="20000"/>
        </a:spcBef>
        <a:spcAft>
          <a:spcPct val="0"/>
        </a:spcAft>
        <a:buChar char="»"/>
        <a:defRPr kumimoji="1" sz="2000">
          <a:solidFill>
            <a:schemeClr val="tx1"/>
          </a:solidFill>
          <a:latin typeface="+mn-lt"/>
          <a:ea typeface="+mn-ea"/>
        </a:defRPr>
      </a:lvl6pPr>
      <a:lvl7pPr marL="2971800" indent="-228600" algn="l" rtl="0" eaLnBrk="1" fontAlgn="base" hangingPunct="1">
        <a:spcBef>
          <a:spcPct val="20000"/>
        </a:spcBef>
        <a:spcAft>
          <a:spcPct val="0"/>
        </a:spcAft>
        <a:buChar char="»"/>
        <a:defRPr kumimoji="1" sz="2000">
          <a:solidFill>
            <a:schemeClr val="tx1"/>
          </a:solidFill>
          <a:latin typeface="+mn-lt"/>
          <a:ea typeface="+mn-ea"/>
        </a:defRPr>
      </a:lvl7pPr>
      <a:lvl8pPr marL="3429000" indent="-228600" algn="l" rtl="0" eaLnBrk="1" fontAlgn="base" hangingPunct="1">
        <a:spcBef>
          <a:spcPct val="20000"/>
        </a:spcBef>
        <a:spcAft>
          <a:spcPct val="0"/>
        </a:spcAft>
        <a:buChar char="»"/>
        <a:defRPr kumimoji="1" sz="2000">
          <a:solidFill>
            <a:schemeClr val="tx1"/>
          </a:solidFill>
          <a:latin typeface="+mn-lt"/>
          <a:ea typeface="+mn-ea"/>
        </a:defRPr>
      </a:lvl8pPr>
      <a:lvl9pPr marL="3886200" indent="-228600" algn="l" rtl="0" eaLnBrk="1" fontAlgn="base" hangingPunct="1">
        <a:spcBef>
          <a:spcPct val="20000"/>
        </a:spcBef>
        <a:spcAft>
          <a:spcPct val="0"/>
        </a:spcAft>
        <a:buChar char="»"/>
        <a:defRPr kumimoji="1" sz="2000">
          <a:solidFill>
            <a:schemeClr val="tx1"/>
          </a:solidFill>
          <a:latin typeface="+mn-lt"/>
          <a:ea typeface="+mn-ea"/>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 name="テキスト ボックス 4"/>
          <p:cNvSpPr txBox="1"/>
          <p:nvPr/>
        </p:nvSpPr>
        <p:spPr>
          <a:xfrm>
            <a:off x="1115616" y="2793702"/>
            <a:ext cx="6912768" cy="1754326"/>
          </a:xfrm>
          <a:prstGeom prst="rect">
            <a:avLst/>
          </a:prstGeom>
          <a:noFill/>
        </p:spPr>
        <p:txBody>
          <a:bodyPr wrap="square" rtlCol="0">
            <a:spAutoFit/>
          </a:bodyPr>
          <a:lstStyle/>
          <a:p>
            <a:pPr algn="ctr"/>
            <a:r>
              <a:rPr lang="ja-JP" altLang="en-US" sz="5400" dirty="0" smtClean="0">
                <a:latin typeface="HGS創英角ｺﾞｼｯｸUB" pitchFamily="50" charset="-128"/>
                <a:ea typeface="HGS創英角ｺﾞｼｯｸUB" pitchFamily="50" charset="-128"/>
              </a:rPr>
              <a:t>「介護職員等による医療行為」</a:t>
            </a:r>
            <a:endParaRPr kumimoji="1" lang="ja-JP" altLang="en-US" sz="5400" dirty="0">
              <a:latin typeface="HGS創英角ｺﾞｼｯｸUB" pitchFamily="50" charset="-128"/>
              <a:ea typeface="HGS創英角ｺﾞｼｯｸUB" pitchFamily="50" charset="-128"/>
            </a:endParaRPr>
          </a:p>
        </p:txBody>
      </p:sp>
    </p:spTree>
  </p:cSld>
  <p:clrMapOvr>
    <a:masterClrMapping/>
  </p:clrMapOvr>
  <p:transition>
    <p:newsflash/>
    <p:sndAc>
      <p:stSnd>
        <p:snd r:embed="rId2" name="laser.wav"/>
      </p:stSnd>
    </p:sndAc>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テキスト ボックス 4"/>
          <p:cNvSpPr txBox="1"/>
          <p:nvPr/>
        </p:nvSpPr>
        <p:spPr>
          <a:xfrm>
            <a:off x="0" y="44624"/>
            <a:ext cx="5940152" cy="461665"/>
          </a:xfrm>
          <a:prstGeom prst="rect">
            <a:avLst/>
          </a:prstGeom>
          <a:noFill/>
        </p:spPr>
        <p:txBody>
          <a:bodyPr wrap="square" rtlCol="0">
            <a:spAutoFit/>
          </a:bodyPr>
          <a:lstStyle/>
          <a:p>
            <a:r>
              <a:rPr lang="ja-JP" altLang="en-US" sz="2400" b="1" dirty="0" smtClean="0">
                <a:latin typeface="HGS創英角ｺﾞｼｯｸUB" pitchFamily="50" charset="-128"/>
                <a:ea typeface="HGS創英角ｺﾞｼｯｸUB" pitchFamily="50" charset="-128"/>
              </a:rPr>
              <a:t>医療安全をとりまく動向</a:t>
            </a:r>
            <a:endParaRPr kumimoji="1" lang="ja-JP" altLang="en-US" sz="2400" b="1" dirty="0">
              <a:latin typeface="HGS創英角ｺﾞｼｯｸUB" pitchFamily="50" charset="-128"/>
              <a:ea typeface="HGS創英角ｺﾞｼｯｸUB" pitchFamily="50" charset="-128"/>
            </a:endParaRPr>
          </a:p>
        </p:txBody>
      </p:sp>
      <p:sp>
        <p:nvSpPr>
          <p:cNvPr id="3" name="テキスト ボックス 2"/>
          <p:cNvSpPr txBox="1"/>
          <p:nvPr/>
        </p:nvSpPr>
        <p:spPr>
          <a:xfrm>
            <a:off x="467544" y="1988840"/>
            <a:ext cx="5941168" cy="923330"/>
          </a:xfrm>
          <a:prstGeom prst="rect">
            <a:avLst/>
          </a:prstGeom>
          <a:noFill/>
        </p:spPr>
        <p:txBody>
          <a:bodyPr wrap="square" rtlCol="0">
            <a:spAutoFit/>
          </a:bodyPr>
          <a:lstStyle/>
          <a:p>
            <a:endParaRPr kumimoji="1" lang="en-US" altLang="ja-JP" dirty="0" smtClean="0"/>
          </a:p>
          <a:p>
            <a:endParaRPr lang="en-US" altLang="ja-JP" dirty="0" smtClean="0"/>
          </a:p>
          <a:p>
            <a:endParaRPr kumimoji="1" lang="en-US" altLang="ja-JP" dirty="0"/>
          </a:p>
        </p:txBody>
      </p:sp>
      <p:sp>
        <p:nvSpPr>
          <p:cNvPr id="9" name="テキスト ボックス 8"/>
          <p:cNvSpPr txBox="1"/>
          <p:nvPr/>
        </p:nvSpPr>
        <p:spPr>
          <a:xfrm>
            <a:off x="251520" y="1988840"/>
            <a:ext cx="8712968" cy="3416320"/>
          </a:xfrm>
          <a:prstGeom prst="rect">
            <a:avLst/>
          </a:prstGeom>
          <a:noFill/>
        </p:spPr>
        <p:txBody>
          <a:bodyPr wrap="square" rtlCol="0">
            <a:spAutoFit/>
          </a:bodyPr>
          <a:lstStyle/>
          <a:p>
            <a:r>
              <a:rPr lang="ja-JP" altLang="en-US" sz="2400" dirty="0"/>
              <a:t>ホームヘルパーなど介護職が医療行為を行うのは違法で</a:t>
            </a:r>
            <a:r>
              <a:rPr lang="ja-JP" altLang="en-US" sz="2400" dirty="0" smtClean="0"/>
              <a:t>ある。</a:t>
            </a:r>
            <a:endParaRPr lang="en-US" altLang="ja-JP" sz="2400" dirty="0" smtClean="0"/>
          </a:p>
          <a:p>
            <a:endParaRPr lang="en-US" altLang="ja-JP" sz="2400" dirty="0" smtClean="0"/>
          </a:p>
          <a:p>
            <a:r>
              <a:rPr lang="ja-JP" altLang="en-US" sz="2400" dirty="0" smtClean="0"/>
              <a:t>介護</a:t>
            </a:r>
            <a:r>
              <a:rPr lang="ja-JP" altLang="en-US" sz="2400" dirty="0"/>
              <a:t>職の</a:t>
            </a:r>
            <a:r>
              <a:rPr lang="en-US" altLang="ja-JP" sz="2400" dirty="0"/>
              <a:t>9</a:t>
            </a:r>
            <a:r>
              <a:rPr lang="ja-JP" altLang="en-US" sz="2400" dirty="0"/>
              <a:t>割が何らかの医療行為を行っており、十分な教育を受けないまま、医療行為の怖さを知らずに行っている実態もある</a:t>
            </a:r>
            <a:r>
              <a:rPr lang="ja-JP" altLang="en-US" sz="2400" dirty="0" smtClean="0"/>
              <a:t>。</a:t>
            </a:r>
            <a:endParaRPr lang="en-US" altLang="ja-JP" sz="2400" dirty="0" smtClean="0"/>
          </a:p>
          <a:p>
            <a:endParaRPr lang="en-US" altLang="ja-JP" sz="2400" dirty="0">
              <a:latin typeface="HGP創英角ｺﾞｼｯｸUB" pitchFamily="50" charset="-128"/>
              <a:ea typeface="HGP創英角ｺﾞｼｯｸUB" pitchFamily="50" charset="-128"/>
            </a:endParaRPr>
          </a:p>
          <a:p>
            <a:r>
              <a:rPr lang="ja-JP" altLang="en-US" sz="2400" dirty="0"/>
              <a:t>正しい知識を身に付けることで、医療行為に対する認識が変化</a:t>
            </a:r>
            <a:r>
              <a:rPr lang="ja-JP" altLang="en-US" sz="2400" dirty="0" smtClean="0"/>
              <a:t>する。</a:t>
            </a:r>
            <a:endParaRPr lang="en-US" altLang="ja-JP" sz="2400" dirty="0" smtClean="0"/>
          </a:p>
          <a:p>
            <a:endParaRPr lang="en-US" altLang="ja-JP" sz="2400" dirty="0">
              <a:latin typeface="HGP創英角ｺﾞｼｯｸUB" pitchFamily="50" charset="-128"/>
              <a:ea typeface="HGP創英角ｺﾞｼｯｸUB" pitchFamily="50" charset="-128"/>
            </a:endParaRPr>
          </a:p>
          <a:p>
            <a:endParaRPr lang="en-US" altLang="ja-JP" sz="2400" dirty="0" smtClean="0">
              <a:latin typeface="HGP創英角ｺﾞｼｯｸUB" pitchFamily="50" charset="-128"/>
              <a:ea typeface="HGP創英角ｺﾞｼｯｸUB" pitchFamily="50" charset="-128"/>
            </a:endParaRPr>
          </a:p>
        </p:txBody>
      </p:sp>
      <p:sp>
        <p:nvSpPr>
          <p:cNvPr id="2" name="テキスト ボックス 1"/>
          <p:cNvSpPr txBox="1"/>
          <p:nvPr/>
        </p:nvSpPr>
        <p:spPr>
          <a:xfrm>
            <a:off x="251520" y="960417"/>
            <a:ext cx="5708614" cy="584775"/>
          </a:xfrm>
          <a:prstGeom prst="rect">
            <a:avLst/>
          </a:prstGeom>
          <a:noFill/>
        </p:spPr>
        <p:txBody>
          <a:bodyPr wrap="none" rtlCol="0">
            <a:spAutoFit/>
          </a:bodyPr>
          <a:lstStyle/>
          <a:p>
            <a:r>
              <a:rPr lang="ja-JP" altLang="en-US" sz="3200" b="1" dirty="0"/>
              <a:t>介護職の</a:t>
            </a:r>
            <a:r>
              <a:rPr lang="en-US" altLang="ja-JP" sz="3200" b="1" dirty="0"/>
              <a:t>9</a:t>
            </a:r>
            <a:r>
              <a:rPr lang="ja-JP" altLang="en-US" sz="3200" b="1" dirty="0"/>
              <a:t>割が医療行為を</a:t>
            </a:r>
            <a:r>
              <a:rPr lang="ja-JP" altLang="en-US" sz="3200" b="1" dirty="0" smtClean="0"/>
              <a:t>経験</a:t>
            </a:r>
            <a:endParaRPr kumimoji="1" lang="ja-JP" altLang="en-US" sz="3200" dirty="0">
              <a:latin typeface="HGS創英角ｺﾞｼｯｸUB" pitchFamily="50" charset="-128"/>
              <a:ea typeface="HGS創英角ｺﾞｼｯｸUB" pitchFamily="50" charset="-128"/>
            </a:endParaRPr>
          </a:p>
        </p:txBody>
      </p:sp>
    </p:spTree>
  </p:cSld>
  <p:clrMapOvr>
    <a:masterClrMapping/>
  </p:clrMapOvr>
  <p:transition>
    <p:newsflash/>
    <p:sndAc>
      <p:stSnd>
        <p:snd r:embed="rId3" name="laser.wav"/>
      </p:stSnd>
    </p:sndAc>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テキスト ボックス 4"/>
          <p:cNvSpPr txBox="1"/>
          <p:nvPr/>
        </p:nvSpPr>
        <p:spPr>
          <a:xfrm>
            <a:off x="0" y="44624"/>
            <a:ext cx="5940152" cy="461665"/>
          </a:xfrm>
          <a:prstGeom prst="rect">
            <a:avLst/>
          </a:prstGeom>
          <a:noFill/>
        </p:spPr>
        <p:txBody>
          <a:bodyPr wrap="square" rtlCol="0">
            <a:spAutoFit/>
          </a:bodyPr>
          <a:lstStyle/>
          <a:p>
            <a:r>
              <a:rPr lang="ja-JP" altLang="en-US" sz="2400" b="1" dirty="0">
                <a:latin typeface="HGS創英角ｺﾞｼｯｸUB" pitchFamily="50" charset="-128"/>
                <a:ea typeface="HGS創英角ｺﾞｼｯｸUB" pitchFamily="50" charset="-128"/>
              </a:rPr>
              <a:t>厚労省</a:t>
            </a:r>
            <a:r>
              <a:rPr lang="ja-JP" altLang="en-US" sz="2400" b="1" dirty="0" smtClean="0">
                <a:latin typeface="HGS創英角ｺﾞｼｯｸUB" pitchFamily="50" charset="-128"/>
                <a:ea typeface="HGS創英角ｺﾞｼｯｸUB" pitchFamily="50" charset="-128"/>
              </a:rPr>
              <a:t>が医療行為でないものを通知</a:t>
            </a:r>
            <a:endParaRPr kumimoji="1" lang="ja-JP" altLang="en-US" sz="2400" b="1" dirty="0">
              <a:latin typeface="HGS創英角ｺﾞｼｯｸUB" pitchFamily="50" charset="-128"/>
              <a:ea typeface="HGS創英角ｺﾞｼｯｸUB" pitchFamily="50" charset="-128"/>
            </a:endParaRPr>
          </a:p>
        </p:txBody>
      </p:sp>
      <p:sp>
        <p:nvSpPr>
          <p:cNvPr id="3" name="テキスト ボックス 2"/>
          <p:cNvSpPr txBox="1"/>
          <p:nvPr/>
        </p:nvSpPr>
        <p:spPr>
          <a:xfrm>
            <a:off x="467544" y="1988840"/>
            <a:ext cx="5941168" cy="923330"/>
          </a:xfrm>
          <a:prstGeom prst="rect">
            <a:avLst/>
          </a:prstGeom>
          <a:noFill/>
        </p:spPr>
        <p:txBody>
          <a:bodyPr wrap="square" rtlCol="0">
            <a:spAutoFit/>
          </a:bodyPr>
          <a:lstStyle/>
          <a:p>
            <a:endParaRPr kumimoji="1" lang="en-US" altLang="ja-JP" dirty="0" smtClean="0"/>
          </a:p>
          <a:p>
            <a:endParaRPr lang="en-US" altLang="ja-JP" dirty="0" smtClean="0"/>
          </a:p>
          <a:p>
            <a:endParaRPr kumimoji="1" lang="en-US" altLang="ja-JP" dirty="0"/>
          </a:p>
        </p:txBody>
      </p:sp>
      <p:sp>
        <p:nvSpPr>
          <p:cNvPr id="9" name="テキスト ボックス 8"/>
          <p:cNvSpPr txBox="1"/>
          <p:nvPr/>
        </p:nvSpPr>
        <p:spPr>
          <a:xfrm>
            <a:off x="251520" y="800120"/>
            <a:ext cx="8712968" cy="5509200"/>
          </a:xfrm>
          <a:prstGeom prst="rect">
            <a:avLst/>
          </a:prstGeom>
          <a:noFill/>
        </p:spPr>
        <p:txBody>
          <a:bodyPr wrap="square" rtlCol="0">
            <a:spAutoFit/>
          </a:bodyPr>
          <a:lstStyle/>
          <a:p>
            <a:r>
              <a:rPr lang="en-US" altLang="ja-JP" sz="1600" dirty="0">
                <a:latin typeface="+mn-ea"/>
              </a:rPr>
              <a:t>※</a:t>
            </a:r>
            <a:r>
              <a:rPr lang="ja-JP" altLang="en-US" sz="1600" dirty="0"/>
              <a:t>条件付きではあるものの、以下の</a:t>
            </a:r>
            <a:r>
              <a:rPr lang="en-US" altLang="ja-JP" sz="1600" dirty="0"/>
              <a:t>10</a:t>
            </a:r>
            <a:r>
              <a:rPr lang="ja-JP" altLang="en-US" sz="1600" dirty="0"/>
              <a:t>項目は「医療行為に該当しない」</a:t>
            </a:r>
            <a:endParaRPr lang="en-US" altLang="ja-JP" sz="1600" dirty="0">
              <a:latin typeface="+mn-ea"/>
            </a:endParaRPr>
          </a:p>
          <a:p>
            <a:endParaRPr lang="en-US" altLang="ja-JP" sz="1600" dirty="0" smtClean="0">
              <a:latin typeface="+mn-ea"/>
            </a:endParaRPr>
          </a:p>
          <a:p>
            <a:r>
              <a:rPr lang="en-US" altLang="ja-JP" sz="1600" dirty="0" smtClean="0">
                <a:latin typeface="+mn-ea"/>
              </a:rPr>
              <a:t>1</a:t>
            </a:r>
            <a:r>
              <a:rPr lang="ja-JP" altLang="en-US" sz="1600" dirty="0" smtClean="0">
                <a:latin typeface="+mn-ea"/>
              </a:rPr>
              <a:t>　</a:t>
            </a:r>
            <a:r>
              <a:rPr lang="ja-JP" altLang="en-US" sz="1600" dirty="0" smtClean="0">
                <a:latin typeface="+mn-ea"/>
              </a:rPr>
              <a:t>水銀</a:t>
            </a:r>
            <a:r>
              <a:rPr lang="ja-JP" altLang="en-US" sz="1600" dirty="0">
                <a:latin typeface="+mn-ea"/>
              </a:rPr>
              <a:t>体温計・電子体温計による腋下の体温計測、耳式電子体温計による外耳道での体温</a:t>
            </a:r>
            <a:r>
              <a:rPr lang="ja-JP" altLang="en-US" sz="1600" dirty="0" smtClean="0">
                <a:latin typeface="+mn-ea"/>
              </a:rPr>
              <a:t>測定</a:t>
            </a:r>
            <a:endParaRPr lang="en-US" altLang="ja-JP" sz="1600" dirty="0" smtClean="0">
              <a:latin typeface="+mn-ea"/>
            </a:endParaRPr>
          </a:p>
          <a:p>
            <a:endParaRPr lang="en-US" altLang="ja-JP" sz="1600" dirty="0">
              <a:latin typeface="+mn-ea"/>
            </a:endParaRPr>
          </a:p>
          <a:p>
            <a:r>
              <a:rPr lang="en-US" altLang="ja-JP" sz="1600" dirty="0" smtClean="0">
                <a:latin typeface="+mn-ea"/>
              </a:rPr>
              <a:t>2</a:t>
            </a:r>
            <a:r>
              <a:rPr lang="ja-JP" altLang="en-US" sz="1600" dirty="0" smtClean="0">
                <a:latin typeface="+mn-ea"/>
              </a:rPr>
              <a:t>　</a:t>
            </a:r>
            <a:r>
              <a:rPr lang="ja-JP" altLang="en-US" sz="1600" dirty="0">
                <a:latin typeface="+mn-ea"/>
              </a:rPr>
              <a:t>自動血圧測定器により血圧</a:t>
            </a:r>
            <a:r>
              <a:rPr lang="ja-JP" altLang="en-US" sz="1600" dirty="0" smtClean="0">
                <a:latin typeface="+mn-ea"/>
              </a:rPr>
              <a:t>測定</a:t>
            </a:r>
            <a:endParaRPr lang="en-US" altLang="ja-JP" sz="1600" dirty="0" smtClean="0">
              <a:latin typeface="+mn-ea"/>
            </a:endParaRPr>
          </a:p>
          <a:p>
            <a:endParaRPr lang="en-US" altLang="ja-JP" sz="1600" dirty="0">
              <a:latin typeface="+mn-ea"/>
            </a:endParaRPr>
          </a:p>
          <a:p>
            <a:r>
              <a:rPr lang="en-US" altLang="ja-JP" sz="1600" dirty="0" smtClean="0">
                <a:latin typeface="+mn-ea"/>
              </a:rPr>
              <a:t>3</a:t>
            </a:r>
            <a:r>
              <a:rPr lang="ja-JP" altLang="en-US" sz="1600" dirty="0" smtClean="0">
                <a:latin typeface="+mn-ea"/>
              </a:rPr>
              <a:t>　</a:t>
            </a:r>
            <a:r>
              <a:rPr lang="ja-JP" altLang="en-US" sz="1600" dirty="0">
                <a:latin typeface="+mn-ea"/>
              </a:rPr>
              <a:t>新生児以外で入院治療の不要な者へのパルスオキシメータの</a:t>
            </a:r>
            <a:r>
              <a:rPr lang="ja-JP" altLang="en-US" sz="1600" dirty="0" smtClean="0">
                <a:latin typeface="+mn-ea"/>
              </a:rPr>
              <a:t>装着</a:t>
            </a:r>
            <a:endParaRPr lang="en-US" altLang="ja-JP" sz="1600" dirty="0" smtClean="0">
              <a:latin typeface="+mn-ea"/>
            </a:endParaRPr>
          </a:p>
          <a:p>
            <a:endParaRPr lang="en-US" altLang="ja-JP" sz="1600" dirty="0">
              <a:latin typeface="+mn-ea"/>
            </a:endParaRPr>
          </a:p>
          <a:p>
            <a:r>
              <a:rPr lang="en-US" altLang="ja-JP" sz="1600" dirty="0" smtClean="0">
                <a:latin typeface="+mn-ea"/>
              </a:rPr>
              <a:t>4</a:t>
            </a:r>
            <a:r>
              <a:rPr lang="ja-JP" altLang="en-US" sz="1600" dirty="0" smtClean="0">
                <a:latin typeface="+mn-ea"/>
              </a:rPr>
              <a:t>　</a:t>
            </a:r>
            <a:r>
              <a:rPr lang="ja-JP" altLang="en-US" sz="1600" dirty="0">
                <a:latin typeface="+mn-ea"/>
              </a:rPr>
              <a:t>軽微な切り傷、擦り傷、やけど等について専門的な判断や技術を必要としない処置（汚物で</a:t>
            </a:r>
            <a:r>
              <a:rPr lang="ja-JP" altLang="en-US" sz="1600" dirty="0" smtClean="0">
                <a:latin typeface="+mn-ea"/>
              </a:rPr>
              <a:t>汚れた</a:t>
            </a:r>
            <a:endParaRPr lang="en-US" altLang="ja-JP" sz="1600" dirty="0" smtClean="0">
              <a:latin typeface="+mn-ea"/>
            </a:endParaRPr>
          </a:p>
          <a:p>
            <a:r>
              <a:rPr lang="ja-JP" altLang="en-US" sz="1600" dirty="0" smtClean="0">
                <a:latin typeface="+mn-ea"/>
              </a:rPr>
              <a:t>　　ガーゼ</a:t>
            </a:r>
            <a:r>
              <a:rPr lang="ja-JP" altLang="en-US" sz="1600" dirty="0">
                <a:latin typeface="+mn-ea"/>
              </a:rPr>
              <a:t>の交換を含む</a:t>
            </a:r>
            <a:r>
              <a:rPr lang="ja-JP" altLang="en-US" sz="1600" dirty="0" smtClean="0">
                <a:latin typeface="+mn-ea"/>
              </a:rPr>
              <a:t>）</a:t>
            </a:r>
            <a:endParaRPr lang="en-US" altLang="ja-JP" sz="1600" dirty="0" smtClean="0">
              <a:latin typeface="+mn-ea"/>
            </a:endParaRPr>
          </a:p>
          <a:p>
            <a:endParaRPr lang="en-US" altLang="ja-JP" sz="1600" dirty="0">
              <a:latin typeface="+mn-ea"/>
            </a:endParaRPr>
          </a:p>
          <a:p>
            <a:r>
              <a:rPr lang="en-US" altLang="ja-JP" sz="1600" dirty="0">
                <a:latin typeface="+mn-ea"/>
              </a:rPr>
              <a:t>5</a:t>
            </a:r>
            <a:r>
              <a:rPr lang="ja-JP" altLang="en-US" sz="1600" dirty="0">
                <a:latin typeface="+mn-ea"/>
              </a:rPr>
              <a:t>　軟膏の塗布（褥瘡の処置を除く）</a:t>
            </a:r>
            <a:endParaRPr lang="en-US" altLang="ja-JP" sz="1600" dirty="0">
              <a:latin typeface="+mn-ea"/>
            </a:endParaRPr>
          </a:p>
          <a:p>
            <a:endParaRPr lang="en-US" altLang="ja-JP" sz="1600" dirty="0">
              <a:latin typeface="+mn-ea"/>
            </a:endParaRPr>
          </a:p>
          <a:p>
            <a:r>
              <a:rPr lang="en-US" altLang="ja-JP" sz="1600" dirty="0">
                <a:latin typeface="+mn-ea"/>
              </a:rPr>
              <a:t>6</a:t>
            </a:r>
            <a:r>
              <a:rPr lang="ja-JP" altLang="en-US" sz="1600" dirty="0">
                <a:latin typeface="+mn-ea"/>
              </a:rPr>
              <a:t>　湿布の貼付</a:t>
            </a:r>
            <a:endParaRPr lang="en-US" altLang="ja-JP" sz="1600" dirty="0">
              <a:latin typeface="+mn-ea"/>
            </a:endParaRPr>
          </a:p>
          <a:p>
            <a:endParaRPr lang="en-US" altLang="ja-JP" sz="1600" dirty="0">
              <a:latin typeface="+mn-ea"/>
            </a:endParaRPr>
          </a:p>
          <a:p>
            <a:r>
              <a:rPr lang="en-US" altLang="ja-JP" sz="1600" dirty="0">
                <a:latin typeface="+mn-ea"/>
              </a:rPr>
              <a:t>7</a:t>
            </a:r>
            <a:r>
              <a:rPr lang="ja-JP" altLang="en-US" sz="1600" dirty="0">
                <a:latin typeface="+mn-ea"/>
              </a:rPr>
              <a:t>　点眼薬の点眼</a:t>
            </a:r>
            <a:endParaRPr lang="en-US" altLang="ja-JP" sz="1600" dirty="0">
              <a:latin typeface="+mn-ea"/>
            </a:endParaRPr>
          </a:p>
          <a:p>
            <a:endParaRPr lang="en-US" altLang="ja-JP" sz="1600" dirty="0">
              <a:latin typeface="+mn-ea"/>
            </a:endParaRPr>
          </a:p>
          <a:p>
            <a:r>
              <a:rPr lang="en-US" altLang="ja-JP" sz="1600" dirty="0">
                <a:latin typeface="+mn-ea"/>
              </a:rPr>
              <a:t>8</a:t>
            </a:r>
            <a:r>
              <a:rPr lang="ja-JP" altLang="en-US" sz="1600" dirty="0">
                <a:latin typeface="+mn-ea"/>
              </a:rPr>
              <a:t>　一包化された内用薬の内服（舌下錠の使用も含む）</a:t>
            </a:r>
            <a:endParaRPr lang="en-US" altLang="ja-JP" sz="1600" dirty="0">
              <a:latin typeface="+mn-ea"/>
            </a:endParaRPr>
          </a:p>
          <a:p>
            <a:endParaRPr lang="en-US" altLang="ja-JP" sz="1600" dirty="0">
              <a:latin typeface="+mn-ea"/>
            </a:endParaRPr>
          </a:p>
          <a:p>
            <a:r>
              <a:rPr lang="en-US" altLang="ja-JP" sz="1600" dirty="0">
                <a:latin typeface="+mn-ea"/>
              </a:rPr>
              <a:t>9</a:t>
            </a:r>
            <a:r>
              <a:rPr lang="ja-JP" altLang="en-US" sz="1600" dirty="0">
                <a:latin typeface="+mn-ea"/>
              </a:rPr>
              <a:t>　坐薬挿入</a:t>
            </a:r>
            <a:endParaRPr lang="en-US" altLang="ja-JP" sz="1600" dirty="0">
              <a:latin typeface="+mn-ea"/>
            </a:endParaRPr>
          </a:p>
          <a:p>
            <a:endParaRPr lang="en-US" altLang="ja-JP" sz="1600" dirty="0" smtClean="0">
              <a:latin typeface="+mn-ea"/>
            </a:endParaRPr>
          </a:p>
          <a:p>
            <a:r>
              <a:rPr lang="en-US" altLang="ja-JP" sz="1600" dirty="0" smtClean="0">
                <a:latin typeface="+mn-ea"/>
              </a:rPr>
              <a:t>10</a:t>
            </a:r>
            <a:r>
              <a:rPr lang="ja-JP" altLang="en-US" sz="1600" dirty="0">
                <a:latin typeface="+mn-ea"/>
              </a:rPr>
              <a:t>　鼻腔粘膜への薬剤噴霧の</a:t>
            </a:r>
            <a:r>
              <a:rPr lang="ja-JP" altLang="en-US" sz="1600" dirty="0" smtClean="0">
                <a:latin typeface="+mn-ea"/>
              </a:rPr>
              <a:t>介助</a:t>
            </a:r>
            <a:endParaRPr lang="en-US" altLang="ja-JP" sz="1600" dirty="0" smtClean="0">
              <a:latin typeface="+mn-ea"/>
            </a:endParaRPr>
          </a:p>
        </p:txBody>
      </p:sp>
    </p:spTree>
    <p:extLst>
      <p:ext uri="{BB962C8B-B14F-4D97-AF65-F5344CB8AC3E}">
        <p14:creationId xmlns:p14="http://schemas.microsoft.com/office/powerpoint/2010/main" val="3454259095"/>
      </p:ext>
    </p:extLst>
  </p:cSld>
  <p:clrMapOvr>
    <a:masterClrMapping/>
  </p:clrMapOvr>
  <p:transition>
    <p:newsflash/>
    <p:sndAc>
      <p:stSnd>
        <p:snd r:embed="rId3" name="laser.wav"/>
      </p:stSnd>
    </p:sndAc>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テキスト ボックス 4"/>
          <p:cNvSpPr txBox="1"/>
          <p:nvPr/>
        </p:nvSpPr>
        <p:spPr>
          <a:xfrm>
            <a:off x="0" y="44624"/>
            <a:ext cx="5940152" cy="461665"/>
          </a:xfrm>
          <a:prstGeom prst="rect">
            <a:avLst/>
          </a:prstGeom>
          <a:noFill/>
        </p:spPr>
        <p:txBody>
          <a:bodyPr wrap="square" rtlCol="0">
            <a:spAutoFit/>
          </a:bodyPr>
          <a:lstStyle/>
          <a:p>
            <a:r>
              <a:rPr lang="ja-JP" altLang="en-US" sz="2400" b="1" dirty="0">
                <a:latin typeface="HGS創英角ｺﾞｼｯｸUB" pitchFamily="50" charset="-128"/>
                <a:ea typeface="HGS創英角ｺﾞｼｯｸUB" pitchFamily="50" charset="-128"/>
              </a:rPr>
              <a:t>厚労省</a:t>
            </a:r>
            <a:r>
              <a:rPr lang="ja-JP" altLang="en-US" sz="2400" b="1" dirty="0" smtClean="0">
                <a:latin typeface="HGS創英角ｺﾞｼｯｸUB" pitchFamily="50" charset="-128"/>
                <a:ea typeface="HGS創英角ｺﾞｼｯｸUB" pitchFamily="50" charset="-128"/>
              </a:rPr>
              <a:t>が医療行為でないものを通知</a:t>
            </a:r>
            <a:endParaRPr kumimoji="1" lang="ja-JP" altLang="en-US" sz="2400" b="1" dirty="0">
              <a:latin typeface="HGS創英角ｺﾞｼｯｸUB" pitchFamily="50" charset="-128"/>
              <a:ea typeface="HGS創英角ｺﾞｼｯｸUB" pitchFamily="50" charset="-128"/>
            </a:endParaRPr>
          </a:p>
        </p:txBody>
      </p:sp>
      <p:sp>
        <p:nvSpPr>
          <p:cNvPr id="3" name="テキスト ボックス 2"/>
          <p:cNvSpPr txBox="1"/>
          <p:nvPr/>
        </p:nvSpPr>
        <p:spPr>
          <a:xfrm>
            <a:off x="467544" y="1988840"/>
            <a:ext cx="5941168" cy="923330"/>
          </a:xfrm>
          <a:prstGeom prst="rect">
            <a:avLst/>
          </a:prstGeom>
          <a:noFill/>
        </p:spPr>
        <p:txBody>
          <a:bodyPr wrap="square" rtlCol="0">
            <a:spAutoFit/>
          </a:bodyPr>
          <a:lstStyle/>
          <a:p>
            <a:endParaRPr kumimoji="1" lang="en-US" altLang="ja-JP" dirty="0" smtClean="0"/>
          </a:p>
          <a:p>
            <a:endParaRPr lang="en-US" altLang="ja-JP" dirty="0" smtClean="0"/>
          </a:p>
          <a:p>
            <a:endParaRPr kumimoji="1" lang="en-US" altLang="ja-JP" dirty="0"/>
          </a:p>
        </p:txBody>
      </p:sp>
      <p:sp>
        <p:nvSpPr>
          <p:cNvPr id="9" name="テキスト ボックス 8"/>
          <p:cNvSpPr txBox="1"/>
          <p:nvPr/>
        </p:nvSpPr>
        <p:spPr>
          <a:xfrm>
            <a:off x="251520" y="1374442"/>
            <a:ext cx="8712968" cy="4862870"/>
          </a:xfrm>
          <a:prstGeom prst="rect">
            <a:avLst/>
          </a:prstGeom>
          <a:noFill/>
        </p:spPr>
        <p:txBody>
          <a:bodyPr wrap="square" rtlCol="0">
            <a:spAutoFit/>
          </a:bodyPr>
          <a:lstStyle/>
          <a:p>
            <a:r>
              <a:rPr lang="en-US" altLang="ja-JP" sz="1600" dirty="0" smtClean="0">
                <a:latin typeface="+mn-ea"/>
              </a:rPr>
              <a:t>1</a:t>
            </a:r>
            <a:r>
              <a:rPr lang="ja-JP" altLang="en-US" sz="1600" dirty="0" smtClean="0">
                <a:latin typeface="+mn-ea"/>
              </a:rPr>
              <a:t>　</a:t>
            </a:r>
            <a:r>
              <a:rPr lang="ja-JP" altLang="en-US" sz="1600" dirty="0">
                <a:latin typeface="+mn-ea"/>
              </a:rPr>
              <a:t>爪切り、爪ヤスリによるや</a:t>
            </a:r>
            <a:r>
              <a:rPr lang="ja-JP" altLang="en-US" sz="1600" dirty="0" smtClean="0">
                <a:latin typeface="+mn-ea"/>
              </a:rPr>
              <a:t>すりがけ</a:t>
            </a:r>
            <a:endParaRPr lang="en-US" altLang="ja-JP" sz="1600" dirty="0" smtClean="0">
              <a:latin typeface="+mn-ea"/>
            </a:endParaRPr>
          </a:p>
          <a:p>
            <a:r>
              <a:rPr lang="ja-JP" altLang="en-US" sz="1600" dirty="0" smtClean="0">
                <a:latin typeface="+mn-ea"/>
              </a:rPr>
              <a:t>→</a:t>
            </a:r>
            <a:r>
              <a:rPr lang="ja-JP" altLang="en-US" sz="1600" dirty="0"/>
              <a:t>爪そのものに異常がなく、爪の周囲の皮膚にも化膿や炎症がなく、かつ、糖尿病等の疾患に</a:t>
            </a:r>
            <a:r>
              <a:rPr lang="ja-JP" altLang="en-US" sz="1600" dirty="0" smtClean="0"/>
              <a:t>伴う　</a:t>
            </a:r>
            <a:endParaRPr lang="en-US" altLang="ja-JP" sz="1600" dirty="0" smtClean="0"/>
          </a:p>
          <a:p>
            <a:r>
              <a:rPr lang="ja-JP" altLang="en-US" sz="1600" dirty="0" smtClean="0"/>
              <a:t>　 専門的</a:t>
            </a:r>
            <a:r>
              <a:rPr lang="ja-JP" altLang="en-US" sz="1600" dirty="0"/>
              <a:t>な管理が必要でない場合</a:t>
            </a:r>
            <a:endParaRPr lang="en-US" altLang="ja-JP" sz="1600" dirty="0" smtClean="0">
              <a:latin typeface="+mn-ea"/>
            </a:endParaRPr>
          </a:p>
          <a:p>
            <a:endParaRPr lang="en-US" altLang="ja-JP" sz="1600" dirty="0">
              <a:latin typeface="+mn-ea"/>
            </a:endParaRPr>
          </a:p>
          <a:p>
            <a:r>
              <a:rPr lang="en-US" altLang="ja-JP" sz="1600" dirty="0" smtClean="0">
                <a:latin typeface="+mn-ea"/>
              </a:rPr>
              <a:t>2</a:t>
            </a:r>
            <a:r>
              <a:rPr lang="ja-JP" altLang="en-US" sz="1600" dirty="0" smtClean="0">
                <a:latin typeface="+mn-ea"/>
              </a:rPr>
              <a:t>　</a:t>
            </a:r>
            <a:r>
              <a:rPr lang="ja-JP" altLang="en-US" sz="1600" dirty="0">
                <a:latin typeface="+mn-ea"/>
              </a:rPr>
              <a:t>歯ブラシや綿棒、または巻き綿子などによる歯、口腔粘膜、舌に付着した汚れの</a:t>
            </a:r>
            <a:r>
              <a:rPr lang="ja-JP" altLang="en-US" sz="1600" dirty="0" smtClean="0">
                <a:latin typeface="+mn-ea"/>
              </a:rPr>
              <a:t>除去</a:t>
            </a:r>
            <a:endParaRPr lang="en-US" altLang="ja-JP" sz="1600" dirty="0" smtClean="0">
              <a:latin typeface="+mn-ea"/>
            </a:endParaRPr>
          </a:p>
          <a:p>
            <a:r>
              <a:rPr lang="ja-JP" altLang="en-US" sz="1600" dirty="0" smtClean="0">
                <a:latin typeface="+mn-ea"/>
              </a:rPr>
              <a:t>→</a:t>
            </a:r>
            <a:r>
              <a:rPr lang="ja-JP" altLang="en-US" sz="1600" dirty="0"/>
              <a:t>重度の歯周病等がない</a:t>
            </a:r>
            <a:r>
              <a:rPr lang="ja-JP" altLang="en-US" sz="1600" dirty="0" smtClean="0"/>
              <a:t>場合</a:t>
            </a:r>
            <a:endParaRPr lang="en-US" altLang="ja-JP" sz="1600" dirty="0" smtClean="0"/>
          </a:p>
          <a:p>
            <a:endParaRPr lang="en-US" altLang="ja-JP" sz="1600" dirty="0">
              <a:latin typeface="+mn-ea"/>
            </a:endParaRPr>
          </a:p>
          <a:p>
            <a:r>
              <a:rPr lang="en-US" altLang="ja-JP" sz="1600" dirty="0" smtClean="0">
                <a:latin typeface="+mn-ea"/>
              </a:rPr>
              <a:t>3</a:t>
            </a:r>
            <a:r>
              <a:rPr lang="ja-JP" altLang="en-US" sz="1600" dirty="0" smtClean="0">
                <a:latin typeface="+mn-ea"/>
              </a:rPr>
              <a:t>　</a:t>
            </a:r>
            <a:r>
              <a:rPr lang="ja-JP" altLang="en-US" sz="1600" dirty="0">
                <a:latin typeface="+mn-ea"/>
              </a:rPr>
              <a:t>耳垢の</a:t>
            </a:r>
            <a:r>
              <a:rPr lang="ja-JP" altLang="en-US" sz="1600" dirty="0" smtClean="0">
                <a:latin typeface="+mn-ea"/>
              </a:rPr>
              <a:t>除去</a:t>
            </a:r>
            <a:endParaRPr lang="en-US" altLang="ja-JP" sz="1600" dirty="0" smtClean="0">
              <a:latin typeface="+mn-ea"/>
            </a:endParaRPr>
          </a:p>
          <a:p>
            <a:r>
              <a:rPr lang="ja-JP" altLang="en-US" sz="1600" dirty="0" smtClean="0">
                <a:latin typeface="+mn-ea"/>
              </a:rPr>
              <a:t>→耳垢</a:t>
            </a:r>
            <a:r>
              <a:rPr lang="ja-JP" altLang="en-US" sz="1600" dirty="0">
                <a:latin typeface="+mn-ea"/>
              </a:rPr>
              <a:t>塞栓の除去を</a:t>
            </a:r>
            <a:r>
              <a:rPr lang="ja-JP" altLang="en-US" sz="1600" dirty="0" smtClean="0">
                <a:latin typeface="+mn-ea"/>
              </a:rPr>
              <a:t>除く</a:t>
            </a:r>
            <a:endParaRPr lang="en-US" altLang="ja-JP" sz="1600" dirty="0">
              <a:latin typeface="+mn-ea"/>
            </a:endParaRPr>
          </a:p>
          <a:p>
            <a:endParaRPr lang="en-US" altLang="ja-JP" sz="1600" dirty="0">
              <a:latin typeface="+mn-ea"/>
            </a:endParaRPr>
          </a:p>
          <a:p>
            <a:r>
              <a:rPr lang="en-US" altLang="ja-JP" sz="1600" dirty="0" smtClean="0">
                <a:latin typeface="+mn-ea"/>
              </a:rPr>
              <a:t>4</a:t>
            </a:r>
            <a:r>
              <a:rPr lang="ja-JP" altLang="en-US" sz="1600" dirty="0" smtClean="0">
                <a:latin typeface="+mn-ea"/>
              </a:rPr>
              <a:t>　</a:t>
            </a:r>
            <a:r>
              <a:rPr lang="ja-JP" altLang="en-US" sz="1600" dirty="0">
                <a:latin typeface="+mn-ea"/>
              </a:rPr>
              <a:t>ストマ装着のパウチにたまった排泄物の</a:t>
            </a:r>
            <a:r>
              <a:rPr lang="ja-JP" altLang="en-US" sz="1600" dirty="0" smtClean="0">
                <a:latin typeface="+mn-ea"/>
              </a:rPr>
              <a:t>廃棄</a:t>
            </a:r>
            <a:endParaRPr lang="en-US" altLang="ja-JP" sz="1600" dirty="0" smtClean="0">
              <a:latin typeface="+mn-ea"/>
            </a:endParaRPr>
          </a:p>
          <a:p>
            <a:r>
              <a:rPr lang="ja-JP" altLang="en-US" sz="1600" dirty="0" smtClean="0">
                <a:latin typeface="+mn-ea"/>
              </a:rPr>
              <a:t>→肌</a:t>
            </a:r>
            <a:r>
              <a:rPr lang="ja-JP" altLang="en-US" sz="1600" dirty="0">
                <a:latin typeface="+mn-ea"/>
              </a:rPr>
              <a:t>に接着したパウチの取り替えを</a:t>
            </a:r>
            <a:r>
              <a:rPr lang="ja-JP" altLang="en-US" sz="1600" dirty="0" smtClean="0">
                <a:latin typeface="+mn-ea"/>
              </a:rPr>
              <a:t>除く</a:t>
            </a:r>
            <a:endParaRPr lang="en-US" altLang="ja-JP" sz="1600" dirty="0">
              <a:latin typeface="+mn-ea"/>
            </a:endParaRPr>
          </a:p>
          <a:p>
            <a:endParaRPr lang="en-US" altLang="ja-JP" sz="1600" dirty="0">
              <a:latin typeface="+mn-ea"/>
            </a:endParaRPr>
          </a:p>
          <a:p>
            <a:r>
              <a:rPr lang="en-US" altLang="ja-JP" sz="1600" dirty="0" smtClean="0">
                <a:latin typeface="+mn-ea"/>
              </a:rPr>
              <a:t>5</a:t>
            </a:r>
            <a:r>
              <a:rPr lang="ja-JP" altLang="en-US" sz="1600" dirty="0" smtClean="0">
                <a:latin typeface="+mn-ea"/>
              </a:rPr>
              <a:t>　</a:t>
            </a:r>
            <a:r>
              <a:rPr lang="ja-JP" altLang="en-US" sz="1600" dirty="0">
                <a:latin typeface="+mn-ea"/>
              </a:rPr>
              <a:t>自己導尿の補助としてのカテーテルの準備、体位の</a:t>
            </a:r>
            <a:r>
              <a:rPr lang="ja-JP" altLang="en-US" sz="1600" dirty="0" smtClean="0">
                <a:latin typeface="+mn-ea"/>
              </a:rPr>
              <a:t>保持</a:t>
            </a:r>
            <a:endParaRPr lang="en-US" altLang="ja-JP" sz="1600" dirty="0" smtClean="0">
              <a:latin typeface="+mn-ea"/>
            </a:endParaRPr>
          </a:p>
          <a:p>
            <a:endParaRPr lang="en-US" altLang="ja-JP" sz="1600" dirty="0">
              <a:latin typeface="+mn-ea"/>
            </a:endParaRPr>
          </a:p>
          <a:p>
            <a:r>
              <a:rPr lang="en-US" altLang="ja-JP" sz="1600" dirty="0" smtClean="0">
                <a:latin typeface="+mn-ea"/>
              </a:rPr>
              <a:t>6</a:t>
            </a:r>
            <a:r>
              <a:rPr lang="ja-JP" altLang="en-US" sz="1600" dirty="0" smtClean="0">
                <a:latin typeface="+mn-ea"/>
              </a:rPr>
              <a:t>　</a:t>
            </a:r>
            <a:r>
              <a:rPr lang="ja-JP" altLang="en-US" sz="1600" dirty="0">
                <a:latin typeface="+mn-ea"/>
              </a:rPr>
              <a:t>市販のディスポーザブルグリセリン浣腸器を用いた</a:t>
            </a:r>
            <a:r>
              <a:rPr lang="ja-JP" altLang="en-US" sz="1600" dirty="0" smtClean="0">
                <a:latin typeface="+mn-ea"/>
              </a:rPr>
              <a:t>浣腸</a:t>
            </a:r>
            <a:endParaRPr lang="en-US" altLang="ja-JP" sz="1600" dirty="0" smtClean="0">
              <a:latin typeface="+mn-ea"/>
            </a:endParaRPr>
          </a:p>
          <a:p>
            <a:r>
              <a:rPr lang="ja-JP" altLang="en-US" sz="1600" dirty="0" smtClean="0">
                <a:latin typeface="+mn-ea"/>
              </a:rPr>
              <a:t>→</a:t>
            </a:r>
            <a:r>
              <a:rPr lang="ja-JP" altLang="en-US" sz="1600" dirty="0" smtClean="0"/>
              <a:t>挿入部</a:t>
            </a:r>
            <a:r>
              <a:rPr lang="ja-JP" altLang="en-US" sz="1600" dirty="0"/>
              <a:t>の長さが５から６センチメートル程度以内、グリセリン濃度５０％、成人用の場合で</a:t>
            </a:r>
            <a:r>
              <a:rPr lang="ja-JP" altLang="en-US" sz="1600" dirty="0" smtClean="0"/>
              <a:t>４０グラム</a:t>
            </a:r>
            <a:endParaRPr lang="en-US" altLang="ja-JP" sz="1600" dirty="0" smtClean="0"/>
          </a:p>
          <a:p>
            <a:r>
              <a:rPr lang="ja-JP" altLang="en-US" sz="1600" dirty="0" smtClean="0"/>
              <a:t>　程度</a:t>
            </a:r>
            <a:r>
              <a:rPr lang="ja-JP" altLang="en-US" sz="1600" dirty="0"/>
              <a:t>以下、６歳から１２歳未満の小児用の場合で２０グラム程度以下、１歳から６歳未満の</a:t>
            </a:r>
            <a:r>
              <a:rPr lang="ja-JP" altLang="en-US" sz="1600" dirty="0" smtClean="0"/>
              <a:t>幼児用</a:t>
            </a:r>
            <a:endParaRPr lang="en-US" altLang="ja-JP" sz="1600" dirty="0" smtClean="0"/>
          </a:p>
          <a:p>
            <a:r>
              <a:rPr lang="ja-JP" altLang="en-US" sz="1600" dirty="0"/>
              <a:t>　</a:t>
            </a:r>
            <a:r>
              <a:rPr lang="ja-JP" altLang="en-US" sz="1600" dirty="0" smtClean="0"/>
              <a:t>の</a:t>
            </a:r>
            <a:r>
              <a:rPr lang="ja-JP" altLang="en-US" sz="1600" dirty="0"/>
              <a:t>場合で１０グラム程度以下の容量のもの</a:t>
            </a:r>
            <a:endParaRPr lang="en-US" altLang="ja-JP" sz="1600" dirty="0" smtClean="0">
              <a:latin typeface="+mn-ea"/>
            </a:endParaRPr>
          </a:p>
        </p:txBody>
      </p:sp>
      <p:sp>
        <p:nvSpPr>
          <p:cNvPr id="2" name="テキスト ボックス 1"/>
          <p:cNvSpPr txBox="1"/>
          <p:nvPr/>
        </p:nvSpPr>
        <p:spPr>
          <a:xfrm>
            <a:off x="251520" y="960417"/>
            <a:ext cx="8622873" cy="400110"/>
          </a:xfrm>
          <a:prstGeom prst="rect">
            <a:avLst/>
          </a:prstGeom>
          <a:noFill/>
        </p:spPr>
        <p:txBody>
          <a:bodyPr wrap="none" rtlCol="0">
            <a:spAutoFit/>
          </a:bodyPr>
          <a:lstStyle/>
          <a:p>
            <a:r>
              <a:rPr lang="ja-JP" altLang="en-US" sz="2000" b="1" dirty="0" smtClean="0"/>
              <a:t>医師法</a:t>
            </a:r>
            <a:r>
              <a:rPr lang="ja-JP" altLang="en-US" sz="2000" b="1" dirty="0"/>
              <a:t>や歯科医師法、保健師助産師看護師法</a:t>
            </a:r>
            <a:r>
              <a:rPr lang="ja-JP" altLang="en-US" sz="2000" b="1" dirty="0" smtClean="0"/>
              <a:t>の規制</a:t>
            </a:r>
            <a:r>
              <a:rPr lang="ja-JP" altLang="en-US" sz="2000" b="1" dirty="0"/>
              <a:t>対象外と</a:t>
            </a:r>
            <a:r>
              <a:rPr lang="ja-JP" altLang="en-US" sz="2000" b="1" dirty="0" smtClean="0"/>
              <a:t>なる</a:t>
            </a:r>
            <a:r>
              <a:rPr lang="en-US" altLang="ja-JP" sz="2000" b="1" dirty="0" smtClean="0"/>
              <a:t>6</a:t>
            </a:r>
            <a:r>
              <a:rPr lang="ja-JP" altLang="en-US" sz="2000" b="1" dirty="0" err="1"/>
              <a:t>つの</a:t>
            </a:r>
            <a:r>
              <a:rPr lang="ja-JP" altLang="en-US" sz="2000" b="1" dirty="0" smtClean="0"/>
              <a:t>行為</a:t>
            </a:r>
            <a:endParaRPr kumimoji="1" lang="ja-JP" altLang="en-US" sz="2000" b="1" dirty="0">
              <a:latin typeface="HGS創英角ｺﾞｼｯｸUB" pitchFamily="50" charset="-128"/>
              <a:ea typeface="HGS創英角ｺﾞｼｯｸUB" pitchFamily="50" charset="-128"/>
            </a:endParaRPr>
          </a:p>
        </p:txBody>
      </p:sp>
    </p:spTree>
    <p:extLst>
      <p:ext uri="{BB962C8B-B14F-4D97-AF65-F5344CB8AC3E}">
        <p14:creationId xmlns:p14="http://schemas.microsoft.com/office/powerpoint/2010/main" val="128870873"/>
      </p:ext>
    </p:extLst>
  </p:cSld>
  <p:clrMapOvr>
    <a:masterClrMapping/>
  </p:clrMapOvr>
  <p:transition>
    <p:newsflash/>
    <p:sndAc>
      <p:stSnd>
        <p:snd r:embed="rId3" name="laser.wav"/>
      </p:stSnd>
    </p:sndAc>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テキスト ボックス 4"/>
          <p:cNvSpPr txBox="1"/>
          <p:nvPr/>
        </p:nvSpPr>
        <p:spPr>
          <a:xfrm>
            <a:off x="0" y="44624"/>
            <a:ext cx="5940152" cy="461665"/>
          </a:xfrm>
          <a:prstGeom prst="rect">
            <a:avLst/>
          </a:prstGeom>
          <a:noFill/>
        </p:spPr>
        <p:txBody>
          <a:bodyPr wrap="square" rtlCol="0">
            <a:spAutoFit/>
          </a:bodyPr>
          <a:lstStyle/>
          <a:p>
            <a:r>
              <a:rPr lang="ja-JP" altLang="en-US" sz="2400" b="1" dirty="0">
                <a:latin typeface="HGS創英角ｺﾞｼｯｸUB" pitchFamily="50" charset="-128"/>
                <a:ea typeface="HGS創英角ｺﾞｼｯｸUB" pitchFamily="50" charset="-128"/>
              </a:rPr>
              <a:t>厚労省</a:t>
            </a:r>
            <a:r>
              <a:rPr lang="ja-JP" altLang="en-US" sz="2400" b="1" dirty="0" smtClean="0">
                <a:latin typeface="HGS創英角ｺﾞｼｯｸUB" pitchFamily="50" charset="-128"/>
                <a:ea typeface="HGS創英角ｺﾞｼｯｸUB" pitchFamily="50" charset="-128"/>
              </a:rPr>
              <a:t>が医療行為でないものを通知</a:t>
            </a:r>
            <a:endParaRPr kumimoji="1" lang="ja-JP" altLang="en-US" sz="2400" b="1" dirty="0">
              <a:latin typeface="HGS創英角ｺﾞｼｯｸUB" pitchFamily="50" charset="-128"/>
              <a:ea typeface="HGS創英角ｺﾞｼｯｸUB" pitchFamily="50" charset="-128"/>
            </a:endParaRPr>
          </a:p>
        </p:txBody>
      </p:sp>
      <p:sp>
        <p:nvSpPr>
          <p:cNvPr id="3" name="テキスト ボックス 2"/>
          <p:cNvSpPr txBox="1"/>
          <p:nvPr/>
        </p:nvSpPr>
        <p:spPr>
          <a:xfrm>
            <a:off x="467544" y="1988840"/>
            <a:ext cx="5941168" cy="923330"/>
          </a:xfrm>
          <a:prstGeom prst="rect">
            <a:avLst/>
          </a:prstGeom>
          <a:noFill/>
        </p:spPr>
        <p:txBody>
          <a:bodyPr wrap="square" rtlCol="0">
            <a:spAutoFit/>
          </a:bodyPr>
          <a:lstStyle/>
          <a:p>
            <a:endParaRPr kumimoji="1" lang="en-US" altLang="ja-JP" dirty="0" smtClean="0"/>
          </a:p>
          <a:p>
            <a:endParaRPr lang="en-US" altLang="ja-JP" dirty="0" smtClean="0"/>
          </a:p>
          <a:p>
            <a:endParaRPr kumimoji="1" lang="en-US" altLang="ja-JP" dirty="0"/>
          </a:p>
        </p:txBody>
      </p:sp>
      <p:sp>
        <p:nvSpPr>
          <p:cNvPr id="9" name="テキスト ボックス 8"/>
          <p:cNvSpPr txBox="1"/>
          <p:nvPr/>
        </p:nvSpPr>
        <p:spPr>
          <a:xfrm>
            <a:off x="251520" y="1374442"/>
            <a:ext cx="8712968" cy="4862870"/>
          </a:xfrm>
          <a:prstGeom prst="rect">
            <a:avLst/>
          </a:prstGeom>
          <a:noFill/>
        </p:spPr>
        <p:txBody>
          <a:bodyPr wrap="square" rtlCol="0">
            <a:spAutoFit/>
          </a:bodyPr>
          <a:lstStyle/>
          <a:p>
            <a:r>
              <a:rPr lang="en-US" altLang="ja-JP" sz="1600" dirty="0" smtClean="0">
                <a:latin typeface="+mn-ea"/>
              </a:rPr>
              <a:t>1</a:t>
            </a:r>
            <a:r>
              <a:rPr lang="ja-JP" altLang="en-US" sz="1600" dirty="0" smtClean="0">
                <a:latin typeface="+mn-ea"/>
              </a:rPr>
              <a:t>　</a:t>
            </a:r>
            <a:r>
              <a:rPr lang="ja-JP" altLang="en-US" sz="1600" dirty="0">
                <a:latin typeface="+mn-ea"/>
              </a:rPr>
              <a:t>爪切り、爪ヤスリによるや</a:t>
            </a:r>
            <a:r>
              <a:rPr lang="ja-JP" altLang="en-US" sz="1600" dirty="0" smtClean="0">
                <a:latin typeface="+mn-ea"/>
              </a:rPr>
              <a:t>すりがけ</a:t>
            </a:r>
            <a:endParaRPr lang="en-US" altLang="ja-JP" sz="1600" dirty="0" smtClean="0">
              <a:latin typeface="+mn-ea"/>
            </a:endParaRPr>
          </a:p>
          <a:p>
            <a:r>
              <a:rPr lang="ja-JP" altLang="en-US" sz="1600" dirty="0" smtClean="0">
                <a:latin typeface="+mn-ea"/>
              </a:rPr>
              <a:t>→</a:t>
            </a:r>
            <a:r>
              <a:rPr lang="ja-JP" altLang="en-US" sz="1600" dirty="0"/>
              <a:t>爪そのものに異常がなく、爪の周囲の皮膚にも化膿や炎症がなく、かつ、糖尿病等の疾患に</a:t>
            </a:r>
            <a:r>
              <a:rPr lang="ja-JP" altLang="en-US" sz="1600" dirty="0" smtClean="0"/>
              <a:t>伴う　</a:t>
            </a:r>
            <a:endParaRPr lang="en-US" altLang="ja-JP" sz="1600" dirty="0" smtClean="0"/>
          </a:p>
          <a:p>
            <a:r>
              <a:rPr lang="ja-JP" altLang="en-US" sz="1600" dirty="0" smtClean="0"/>
              <a:t>　 専門的</a:t>
            </a:r>
            <a:r>
              <a:rPr lang="ja-JP" altLang="en-US" sz="1600" dirty="0"/>
              <a:t>な管理が必要でない場合</a:t>
            </a:r>
            <a:endParaRPr lang="en-US" altLang="ja-JP" sz="1600" dirty="0" smtClean="0">
              <a:latin typeface="+mn-ea"/>
            </a:endParaRPr>
          </a:p>
          <a:p>
            <a:endParaRPr lang="en-US" altLang="ja-JP" sz="1600" dirty="0">
              <a:latin typeface="+mn-ea"/>
            </a:endParaRPr>
          </a:p>
          <a:p>
            <a:r>
              <a:rPr lang="en-US" altLang="ja-JP" sz="1600" dirty="0" smtClean="0">
                <a:latin typeface="+mn-ea"/>
              </a:rPr>
              <a:t>2</a:t>
            </a:r>
            <a:r>
              <a:rPr lang="ja-JP" altLang="en-US" sz="1600" dirty="0" smtClean="0">
                <a:latin typeface="+mn-ea"/>
              </a:rPr>
              <a:t>　</a:t>
            </a:r>
            <a:r>
              <a:rPr lang="ja-JP" altLang="en-US" sz="1600" dirty="0">
                <a:latin typeface="+mn-ea"/>
              </a:rPr>
              <a:t>歯ブラシや綿棒、または巻き綿子などによる歯、口腔粘膜、舌に付着した汚れの</a:t>
            </a:r>
            <a:r>
              <a:rPr lang="ja-JP" altLang="en-US" sz="1600" dirty="0" smtClean="0">
                <a:latin typeface="+mn-ea"/>
              </a:rPr>
              <a:t>除去</a:t>
            </a:r>
            <a:endParaRPr lang="en-US" altLang="ja-JP" sz="1600" dirty="0" smtClean="0">
              <a:latin typeface="+mn-ea"/>
            </a:endParaRPr>
          </a:p>
          <a:p>
            <a:r>
              <a:rPr lang="ja-JP" altLang="en-US" sz="1600" dirty="0" smtClean="0">
                <a:latin typeface="+mn-ea"/>
              </a:rPr>
              <a:t>→</a:t>
            </a:r>
            <a:r>
              <a:rPr lang="ja-JP" altLang="en-US" sz="1600" dirty="0"/>
              <a:t>重度の歯周病等がない</a:t>
            </a:r>
            <a:r>
              <a:rPr lang="ja-JP" altLang="en-US" sz="1600" dirty="0" smtClean="0"/>
              <a:t>場合</a:t>
            </a:r>
            <a:endParaRPr lang="en-US" altLang="ja-JP" sz="1600" dirty="0" smtClean="0"/>
          </a:p>
          <a:p>
            <a:endParaRPr lang="en-US" altLang="ja-JP" sz="1600" dirty="0">
              <a:latin typeface="+mn-ea"/>
            </a:endParaRPr>
          </a:p>
          <a:p>
            <a:r>
              <a:rPr lang="en-US" altLang="ja-JP" sz="1600" dirty="0" smtClean="0">
                <a:latin typeface="+mn-ea"/>
              </a:rPr>
              <a:t>3</a:t>
            </a:r>
            <a:r>
              <a:rPr lang="ja-JP" altLang="en-US" sz="1600" dirty="0" smtClean="0">
                <a:latin typeface="+mn-ea"/>
              </a:rPr>
              <a:t>　</a:t>
            </a:r>
            <a:r>
              <a:rPr lang="ja-JP" altLang="en-US" sz="1600" dirty="0">
                <a:latin typeface="+mn-ea"/>
              </a:rPr>
              <a:t>耳垢の</a:t>
            </a:r>
            <a:r>
              <a:rPr lang="ja-JP" altLang="en-US" sz="1600" dirty="0" smtClean="0">
                <a:latin typeface="+mn-ea"/>
              </a:rPr>
              <a:t>除去</a:t>
            </a:r>
            <a:endParaRPr lang="en-US" altLang="ja-JP" sz="1600" dirty="0" smtClean="0">
              <a:latin typeface="+mn-ea"/>
            </a:endParaRPr>
          </a:p>
          <a:p>
            <a:r>
              <a:rPr lang="ja-JP" altLang="en-US" sz="1600" dirty="0" smtClean="0">
                <a:latin typeface="+mn-ea"/>
              </a:rPr>
              <a:t>→耳垢</a:t>
            </a:r>
            <a:r>
              <a:rPr lang="ja-JP" altLang="en-US" sz="1600" dirty="0">
                <a:latin typeface="+mn-ea"/>
              </a:rPr>
              <a:t>塞栓の除去を</a:t>
            </a:r>
            <a:r>
              <a:rPr lang="ja-JP" altLang="en-US" sz="1600" dirty="0" smtClean="0">
                <a:latin typeface="+mn-ea"/>
              </a:rPr>
              <a:t>除く</a:t>
            </a:r>
            <a:endParaRPr lang="en-US" altLang="ja-JP" sz="1600" dirty="0">
              <a:latin typeface="+mn-ea"/>
            </a:endParaRPr>
          </a:p>
          <a:p>
            <a:endParaRPr lang="en-US" altLang="ja-JP" sz="1600" dirty="0">
              <a:latin typeface="+mn-ea"/>
            </a:endParaRPr>
          </a:p>
          <a:p>
            <a:r>
              <a:rPr lang="en-US" altLang="ja-JP" sz="1600" dirty="0" smtClean="0">
                <a:latin typeface="+mn-ea"/>
              </a:rPr>
              <a:t>4</a:t>
            </a:r>
            <a:r>
              <a:rPr lang="ja-JP" altLang="en-US" sz="1600" dirty="0" smtClean="0">
                <a:latin typeface="+mn-ea"/>
              </a:rPr>
              <a:t>　</a:t>
            </a:r>
            <a:r>
              <a:rPr lang="ja-JP" altLang="en-US" sz="1600" dirty="0">
                <a:latin typeface="+mn-ea"/>
              </a:rPr>
              <a:t>ストマ装着のパウチにたまった排泄物の</a:t>
            </a:r>
            <a:r>
              <a:rPr lang="ja-JP" altLang="en-US" sz="1600" dirty="0" smtClean="0">
                <a:latin typeface="+mn-ea"/>
              </a:rPr>
              <a:t>廃棄</a:t>
            </a:r>
            <a:endParaRPr lang="en-US" altLang="ja-JP" sz="1600" dirty="0" smtClean="0">
              <a:latin typeface="+mn-ea"/>
            </a:endParaRPr>
          </a:p>
          <a:p>
            <a:r>
              <a:rPr lang="ja-JP" altLang="en-US" sz="1600" dirty="0" smtClean="0">
                <a:latin typeface="+mn-ea"/>
              </a:rPr>
              <a:t>→肌</a:t>
            </a:r>
            <a:r>
              <a:rPr lang="ja-JP" altLang="en-US" sz="1600" dirty="0">
                <a:latin typeface="+mn-ea"/>
              </a:rPr>
              <a:t>に接着したパウチの取り替えを</a:t>
            </a:r>
            <a:r>
              <a:rPr lang="ja-JP" altLang="en-US" sz="1600" dirty="0" smtClean="0">
                <a:latin typeface="+mn-ea"/>
              </a:rPr>
              <a:t>除く</a:t>
            </a:r>
            <a:endParaRPr lang="en-US" altLang="ja-JP" sz="1600" dirty="0">
              <a:latin typeface="+mn-ea"/>
            </a:endParaRPr>
          </a:p>
          <a:p>
            <a:endParaRPr lang="en-US" altLang="ja-JP" sz="1600" dirty="0">
              <a:latin typeface="+mn-ea"/>
            </a:endParaRPr>
          </a:p>
          <a:p>
            <a:r>
              <a:rPr lang="en-US" altLang="ja-JP" sz="1600" dirty="0" smtClean="0">
                <a:latin typeface="+mn-ea"/>
              </a:rPr>
              <a:t>5</a:t>
            </a:r>
            <a:r>
              <a:rPr lang="ja-JP" altLang="en-US" sz="1600" dirty="0" smtClean="0">
                <a:latin typeface="+mn-ea"/>
              </a:rPr>
              <a:t>　</a:t>
            </a:r>
            <a:r>
              <a:rPr lang="ja-JP" altLang="en-US" sz="1600" dirty="0">
                <a:latin typeface="+mn-ea"/>
              </a:rPr>
              <a:t>自己導尿の補助としてのカテーテルの準備、体位の</a:t>
            </a:r>
            <a:r>
              <a:rPr lang="ja-JP" altLang="en-US" sz="1600" dirty="0" smtClean="0">
                <a:latin typeface="+mn-ea"/>
              </a:rPr>
              <a:t>保持</a:t>
            </a:r>
            <a:endParaRPr lang="en-US" altLang="ja-JP" sz="1600" dirty="0" smtClean="0">
              <a:latin typeface="+mn-ea"/>
            </a:endParaRPr>
          </a:p>
          <a:p>
            <a:endParaRPr lang="en-US" altLang="ja-JP" sz="1600" dirty="0">
              <a:latin typeface="+mn-ea"/>
            </a:endParaRPr>
          </a:p>
          <a:p>
            <a:r>
              <a:rPr lang="en-US" altLang="ja-JP" sz="1600" dirty="0" smtClean="0">
                <a:latin typeface="+mn-ea"/>
              </a:rPr>
              <a:t>6</a:t>
            </a:r>
            <a:r>
              <a:rPr lang="ja-JP" altLang="en-US" sz="1600" dirty="0" smtClean="0">
                <a:latin typeface="+mn-ea"/>
              </a:rPr>
              <a:t>　</a:t>
            </a:r>
            <a:r>
              <a:rPr lang="ja-JP" altLang="en-US" sz="1600" dirty="0">
                <a:latin typeface="+mn-ea"/>
              </a:rPr>
              <a:t>市販のディスポーザブルグリセリン浣腸器を用いた</a:t>
            </a:r>
            <a:r>
              <a:rPr lang="ja-JP" altLang="en-US" sz="1600" dirty="0" smtClean="0">
                <a:latin typeface="+mn-ea"/>
              </a:rPr>
              <a:t>浣腸</a:t>
            </a:r>
            <a:endParaRPr lang="en-US" altLang="ja-JP" sz="1600" dirty="0" smtClean="0">
              <a:latin typeface="+mn-ea"/>
            </a:endParaRPr>
          </a:p>
          <a:p>
            <a:r>
              <a:rPr lang="ja-JP" altLang="en-US" sz="1600" dirty="0" smtClean="0">
                <a:latin typeface="+mn-ea"/>
              </a:rPr>
              <a:t>→</a:t>
            </a:r>
            <a:r>
              <a:rPr lang="ja-JP" altLang="en-US" sz="1600" dirty="0" smtClean="0"/>
              <a:t>挿入部</a:t>
            </a:r>
            <a:r>
              <a:rPr lang="ja-JP" altLang="en-US" sz="1600" dirty="0"/>
              <a:t>の長さが５から６センチメートル程度以内、グリセリン濃度５０％、成人用の場合で</a:t>
            </a:r>
            <a:r>
              <a:rPr lang="ja-JP" altLang="en-US" sz="1600" dirty="0" smtClean="0"/>
              <a:t>４０グラム</a:t>
            </a:r>
            <a:endParaRPr lang="en-US" altLang="ja-JP" sz="1600" dirty="0" smtClean="0"/>
          </a:p>
          <a:p>
            <a:r>
              <a:rPr lang="ja-JP" altLang="en-US" sz="1600" dirty="0" smtClean="0"/>
              <a:t>　程度</a:t>
            </a:r>
            <a:r>
              <a:rPr lang="ja-JP" altLang="en-US" sz="1600" dirty="0"/>
              <a:t>以下、６歳から１２歳未満の小児用の場合で２０グラム程度以下、１歳から６歳未満の</a:t>
            </a:r>
            <a:r>
              <a:rPr lang="ja-JP" altLang="en-US" sz="1600" dirty="0" smtClean="0"/>
              <a:t>幼児用</a:t>
            </a:r>
            <a:endParaRPr lang="en-US" altLang="ja-JP" sz="1600" dirty="0" smtClean="0"/>
          </a:p>
          <a:p>
            <a:r>
              <a:rPr lang="ja-JP" altLang="en-US" sz="1600" dirty="0"/>
              <a:t>　</a:t>
            </a:r>
            <a:r>
              <a:rPr lang="ja-JP" altLang="en-US" sz="1600" dirty="0" smtClean="0"/>
              <a:t>の</a:t>
            </a:r>
            <a:r>
              <a:rPr lang="ja-JP" altLang="en-US" sz="1600" dirty="0"/>
              <a:t>場合で１０グラム程度以下の容量のもの</a:t>
            </a:r>
            <a:endParaRPr lang="en-US" altLang="ja-JP" sz="1600" dirty="0" smtClean="0">
              <a:latin typeface="+mn-ea"/>
            </a:endParaRPr>
          </a:p>
        </p:txBody>
      </p:sp>
      <p:sp>
        <p:nvSpPr>
          <p:cNvPr id="2" name="テキスト ボックス 1"/>
          <p:cNvSpPr txBox="1"/>
          <p:nvPr/>
        </p:nvSpPr>
        <p:spPr>
          <a:xfrm>
            <a:off x="251520" y="960417"/>
            <a:ext cx="8622873" cy="400110"/>
          </a:xfrm>
          <a:prstGeom prst="rect">
            <a:avLst/>
          </a:prstGeom>
          <a:noFill/>
        </p:spPr>
        <p:txBody>
          <a:bodyPr wrap="none" rtlCol="0">
            <a:spAutoFit/>
          </a:bodyPr>
          <a:lstStyle/>
          <a:p>
            <a:r>
              <a:rPr lang="ja-JP" altLang="en-US" sz="2000" b="1" dirty="0" smtClean="0"/>
              <a:t>医師法</a:t>
            </a:r>
            <a:r>
              <a:rPr lang="ja-JP" altLang="en-US" sz="2000" b="1" dirty="0"/>
              <a:t>や歯科医師法、保健師助産師看護師法</a:t>
            </a:r>
            <a:r>
              <a:rPr lang="ja-JP" altLang="en-US" sz="2000" b="1" dirty="0" smtClean="0"/>
              <a:t>の規制</a:t>
            </a:r>
            <a:r>
              <a:rPr lang="ja-JP" altLang="en-US" sz="2000" b="1" dirty="0"/>
              <a:t>対象外と</a:t>
            </a:r>
            <a:r>
              <a:rPr lang="ja-JP" altLang="en-US" sz="2000" b="1" dirty="0" smtClean="0"/>
              <a:t>なる</a:t>
            </a:r>
            <a:r>
              <a:rPr lang="en-US" altLang="ja-JP" sz="2000" b="1" dirty="0" smtClean="0"/>
              <a:t>6</a:t>
            </a:r>
            <a:r>
              <a:rPr lang="ja-JP" altLang="en-US" sz="2000" b="1" dirty="0" err="1"/>
              <a:t>つの</a:t>
            </a:r>
            <a:r>
              <a:rPr lang="ja-JP" altLang="en-US" sz="2000" b="1" dirty="0" smtClean="0"/>
              <a:t>行為</a:t>
            </a:r>
            <a:endParaRPr kumimoji="1" lang="ja-JP" altLang="en-US" sz="2000" b="1" dirty="0">
              <a:latin typeface="HGS創英角ｺﾞｼｯｸUB" pitchFamily="50" charset="-128"/>
              <a:ea typeface="HGS創英角ｺﾞｼｯｸUB" pitchFamily="50" charset="-128"/>
            </a:endParaRPr>
          </a:p>
        </p:txBody>
      </p:sp>
    </p:spTree>
    <p:extLst>
      <p:ext uri="{BB962C8B-B14F-4D97-AF65-F5344CB8AC3E}">
        <p14:creationId xmlns:p14="http://schemas.microsoft.com/office/powerpoint/2010/main" val="4174110662"/>
      </p:ext>
    </p:extLst>
  </p:cSld>
  <p:clrMapOvr>
    <a:masterClrMapping/>
  </p:clrMapOvr>
  <p:transition>
    <p:newsflash/>
    <p:sndAc>
      <p:stSnd>
        <p:snd r:embed="rId3" name="laser.wav"/>
      </p:stSnd>
    </p:sndAc>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テキスト ボックス 4"/>
          <p:cNvSpPr txBox="1"/>
          <p:nvPr/>
        </p:nvSpPr>
        <p:spPr>
          <a:xfrm>
            <a:off x="0" y="44624"/>
            <a:ext cx="5940152" cy="461665"/>
          </a:xfrm>
          <a:prstGeom prst="rect">
            <a:avLst/>
          </a:prstGeom>
          <a:noFill/>
        </p:spPr>
        <p:txBody>
          <a:bodyPr wrap="square" rtlCol="0">
            <a:spAutoFit/>
          </a:bodyPr>
          <a:lstStyle/>
          <a:p>
            <a:r>
              <a:rPr lang="ja-JP" altLang="en-US" sz="2400" b="1" dirty="0">
                <a:latin typeface="HGS創英角ｺﾞｼｯｸUB" pitchFamily="50" charset="-128"/>
                <a:ea typeface="HGS創英角ｺﾞｼｯｸUB" pitchFamily="50" charset="-128"/>
              </a:rPr>
              <a:t>医療行為</a:t>
            </a:r>
            <a:r>
              <a:rPr lang="ja-JP" altLang="en-US" sz="2400" b="1" dirty="0" smtClean="0">
                <a:latin typeface="HGS創英角ｺﾞｼｯｸUB" pitchFamily="50" charset="-128"/>
                <a:ea typeface="HGS創英角ｺﾞｼｯｸUB" pitchFamily="50" charset="-128"/>
              </a:rPr>
              <a:t>に該当する物</a:t>
            </a:r>
            <a:endParaRPr kumimoji="1" lang="ja-JP" altLang="en-US" sz="2400" b="1" dirty="0">
              <a:latin typeface="HGS創英角ｺﾞｼｯｸUB" pitchFamily="50" charset="-128"/>
              <a:ea typeface="HGS創英角ｺﾞｼｯｸUB" pitchFamily="50" charset="-128"/>
            </a:endParaRPr>
          </a:p>
        </p:txBody>
      </p:sp>
      <p:sp>
        <p:nvSpPr>
          <p:cNvPr id="3" name="テキスト ボックス 2"/>
          <p:cNvSpPr txBox="1"/>
          <p:nvPr/>
        </p:nvSpPr>
        <p:spPr>
          <a:xfrm>
            <a:off x="467544" y="1988840"/>
            <a:ext cx="5941168" cy="923330"/>
          </a:xfrm>
          <a:prstGeom prst="rect">
            <a:avLst/>
          </a:prstGeom>
          <a:noFill/>
        </p:spPr>
        <p:txBody>
          <a:bodyPr wrap="square" rtlCol="0">
            <a:spAutoFit/>
          </a:bodyPr>
          <a:lstStyle/>
          <a:p>
            <a:endParaRPr kumimoji="1" lang="en-US" altLang="ja-JP" dirty="0" smtClean="0"/>
          </a:p>
          <a:p>
            <a:endParaRPr lang="en-US" altLang="ja-JP" dirty="0" smtClean="0"/>
          </a:p>
          <a:p>
            <a:endParaRPr kumimoji="1" lang="en-US" altLang="ja-JP" dirty="0"/>
          </a:p>
        </p:txBody>
      </p:sp>
      <p:sp>
        <p:nvSpPr>
          <p:cNvPr id="9" name="テキスト ボックス 8"/>
          <p:cNvSpPr txBox="1"/>
          <p:nvPr/>
        </p:nvSpPr>
        <p:spPr>
          <a:xfrm>
            <a:off x="251520" y="980728"/>
            <a:ext cx="8712968" cy="4031873"/>
          </a:xfrm>
          <a:prstGeom prst="rect">
            <a:avLst/>
          </a:prstGeom>
          <a:noFill/>
        </p:spPr>
        <p:txBody>
          <a:bodyPr wrap="square" rtlCol="0">
            <a:spAutoFit/>
          </a:bodyPr>
          <a:lstStyle/>
          <a:p>
            <a:r>
              <a:rPr lang="ja-JP" altLang="en-US" sz="1600" dirty="0"/>
              <a:t>・経管栄養の注入（胃などにチューブを通し、直接栄養剤を入れる</a:t>
            </a:r>
            <a:r>
              <a:rPr lang="ja-JP" altLang="en-US" sz="1600" dirty="0" smtClean="0"/>
              <a:t>こと）</a:t>
            </a:r>
            <a:endParaRPr lang="en-US" altLang="ja-JP" sz="1600" dirty="0" smtClean="0"/>
          </a:p>
          <a:p>
            <a:endParaRPr lang="en-US" altLang="ja-JP" sz="1600" dirty="0">
              <a:latin typeface="+mn-ea"/>
            </a:endParaRPr>
          </a:p>
          <a:p>
            <a:r>
              <a:rPr lang="ja-JP" altLang="en-US" sz="1600" dirty="0" smtClean="0">
                <a:latin typeface="+mn-ea"/>
              </a:rPr>
              <a:t>・</a:t>
            </a:r>
            <a:r>
              <a:rPr lang="ja-JP" altLang="en-US" sz="1600" dirty="0"/>
              <a:t>蓐瘡（床ずれ）など</a:t>
            </a:r>
            <a:r>
              <a:rPr lang="ja-JP" altLang="en-US" sz="1600" dirty="0" smtClean="0"/>
              <a:t>処置</a:t>
            </a:r>
            <a:endParaRPr lang="en-US" altLang="ja-JP" sz="1600" dirty="0" smtClean="0"/>
          </a:p>
          <a:p>
            <a:endParaRPr lang="en-US" altLang="ja-JP" sz="1600" dirty="0">
              <a:latin typeface="+mn-ea"/>
            </a:endParaRPr>
          </a:p>
          <a:p>
            <a:r>
              <a:rPr lang="ja-JP" altLang="en-US" sz="1600" dirty="0" smtClean="0">
                <a:latin typeface="+mn-ea"/>
              </a:rPr>
              <a:t>・</a:t>
            </a:r>
            <a:r>
              <a:rPr lang="ja-JP" altLang="en-US" sz="1600" dirty="0"/>
              <a:t>爪白癬（爪の水虫）などにかかっている</a:t>
            </a:r>
            <a:r>
              <a:rPr lang="ja-JP" altLang="en-US" sz="1600" dirty="0" smtClean="0"/>
              <a:t>爪切り</a:t>
            </a:r>
            <a:endParaRPr lang="en-US" altLang="ja-JP" sz="1600" dirty="0" smtClean="0"/>
          </a:p>
          <a:p>
            <a:endParaRPr lang="en-US" altLang="ja-JP" sz="1600" dirty="0">
              <a:latin typeface="+mn-ea"/>
            </a:endParaRPr>
          </a:p>
          <a:p>
            <a:r>
              <a:rPr lang="ja-JP" altLang="en-US" sz="1600" dirty="0" smtClean="0">
                <a:latin typeface="+mn-ea"/>
              </a:rPr>
              <a:t>・</a:t>
            </a:r>
            <a:r>
              <a:rPr lang="ja-JP" altLang="en-US" sz="1600" dirty="0" smtClean="0"/>
              <a:t>点滴</a:t>
            </a:r>
            <a:endParaRPr lang="en-US" altLang="ja-JP" sz="1600" dirty="0" smtClean="0"/>
          </a:p>
          <a:p>
            <a:endParaRPr lang="en-US" altLang="ja-JP" sz="1600" dirty="0">
              <a:latin typeface="+mn-ea"/>
            </a:endParaRPr>
          </a:p>
          <a:p>
            <a:r>
              <a:rPr lang="ja-JP" altLang="en-US" sz="1600" dirty="0" smtClean="0">
                <a:latin typeface="+mn-ea"/>
              </a:rPr>
              <a:t>・</a:t>
            </a:r>
            <a:r>
              <a:rPr lang="ja-JP" altLang="en-US" sz="1600" dirty="0"/>
              <a:t>摘便（便を指でかき出すこと</a:t>
            </a:r>
            <a:r>
              <a:rPr lang="ja-JP" altLang="en-US" sz="1600" dirty="0" smtClean="0"/>
              <a:t>）</a:t>
            </a:r>
            <a:endParaRPr lang="en-US" altLang="ja-JP" sz="1600" dirty="0" smtClean="0"/>
          </a:p>
          <a:p>
            <a:endParaRPr lang="en-US" altLang="ja-JP" sz="1600" dirty="0">
              <a:latin typeface="+mn-ea"/>
            </a:endParaRPr>
          </a:p>
          <a:p>
            <a:endParaRPr lang="en-US" altLang="ja-JP" sz="1600" dirty="0">
              <a:latin typeface="+mn-ea"/>
            </a:endParaRPr>
          </a:p>
          <a:p>
            <a:r>
              <a:rPr lang="en-US" altLang="ja-JP" sz="1600" b="1" dirty="0" smtClean="0">
                <a:latin typeface="+mn-ea"/>
              </a:rPr>
              <a:t>※</a:t>
            </a:r>
            <a:r>
              <a:rPr lang="ja-JP" altLang="en-US" sz="1600" b="1" dirty="0">
                <a:latin typeface="+mn-ea"/>
              </a:rPr>
              <a:t>利用者が緊急事態であったり、上司の命令で知らないうちに医療行為をしてしまうことは、介護</a:t>
            </a:r>
            <a:r>
              <a:rPr lang="ja-JP" altLang="en-US" sz="1600" b="1" dirty="0" smtClean="0">
                <a:latin typeface="+mn-ea"/>
              </a:rPr>
              <a:t>現</a:t>
            </a:r>
            <a:endParaRPr lang="en-US" altLang="ja-JP" sz="1600" b="1" dirty="0" smtClean="0">
              <a:latin typeface="+mn-ea"/>
            </a:endParaRPr>
          </a:p>
          <a:p>
            <a:r>
              <a:rPr lang="ja-JP" altLang="en-US" sz="1600" b="1" dirty="0">
                <a:latin typeface="+mn-ea"/>
              </a:rPr>
              <a:t>　 </a:t>
            </a:r>
            <a:r>
              <a:rPr lang="ja-JP" altLang="en-US" sz="1600" b="1" dirty="0" smtClean="0">
                <a:latin typeface="+mn-ea"/>
              </a:rPr>
              <a:t>場</a:t>
            </a:r>
            <a:r>
              <a:rPr lang="ja-JP" altLang="en-US" sz="1600" b="1" dirty="0">
                <a:latin typeface="+mn-ea"/>
              </a:rPr>
              <a:t>では良くあることです</a:t>
            </a:r>
            <a:r>
              <a:rPr lang="ja-JP" altLang="en-US" sz="1600" dirty="0" smtClean="0"/>
              <a:t>。</a:t>
            </a:r>
            <a:endParaRPr lang="en-US" altLang="ja-JP" sz="1600" dirty="0" smtClean="0"/>
          </a:p>
          <a:p>
            <a:r>
              <a:rPr lang="ja-JP" altLang="en-US" sz="1600" dirty="0" smtClean="0">
                <a:latin typeface="+mn-ea"/>
              </a:rPr>
              <a:t>　</a:t>
            </a:r>
            <a:endParaRPr lang="en-US" altLang="ja-JP" sz="1600" dirty="0" smtClean="0">
              <a:latin typeface="+mn-ea"/>
            </a:endParaRPr>
          </a:p>
          <a:p>
            <a:r>
              <a:rPr lang="en-US" altLang="ja-JP" sz="1600" b="1" dirty="0" smtClean="0">
                <a:latin typeface="+mn-ea"/>
              </a:rPr>
              <a:t>※</a:t>
            </a:r>
            <a:r>
              <a:rPr lang="ja-JP" altLang="en-US" sz="1600" b="1" dirty="0" smtClean="0">
                <a:latin typeface="+mn-ea"/>
              </a:rPr>
              <a:t>明らか</a:t>
            </a:r>
            <a:r>
              <a:rPr lang="ja-JP" altLang="en-US" sz="1600" b="1" dirty="0">
                <a:latin typeface="+mn-ea"/>
              </a:rPr>
              <a:t>に医療行為と分かっていて、しかも命令ではなく自分から率先して行うことなどは絶対</a:t>
            </a:r>
            <a:r>
              <a:rPr lang="ja-JP" altLang="en-US" sz="1600" b="1" dirty="0" smtClean="0">
                <a:latin typeface="+mn-ea"/>
              </a:rPr>
              <a:t>に</a:t>
            </a:r>
            <a:endParaRPr lang="en-US" altLang="ja-JP" sz="1600" b="1" dirty="0" smtClean="0">
              <a:latin typeface="+mn-ea"/>
            </a:endParaRPr>
          </a:p>
          <a:p>
            <a:r>
              <a:rPr lang="ja-JP" altLang="en-US" sz="1600" b="1" dirty="0">
                <a:latin typeface="+mn-ea"/>
              </a:rPr>
              <a:t>　</a:t>
            </a:r>
            <a:r>
              <a:rPr lang="ja-JP" altLang="en-US" sz="1600" b="1" dirty="0" smtClean="0">
                <a:latin typeface="+mn-ea"/>
              </a:rPr>
              <a:t>　しない</a:t>
            </a:r>
            <a:r>
              <a:rPr lang="ja-JP" altLang="en-US" sz="1600" b="1" dirty="0">
                <a:latin typeface="+mn-ea"/>
              </a:rPr>
              <a:t>よう気を付けてください。何かあった後では大変です。</a:t>
            </a:r>
            <a:endParaRPr lang="en-US" altLang="ja-JP" sz="1600" b="1" dirty="0" smtClean="0">
              <a:latin typeface="+mn-ea"/>
            </a:endParaRPr>
          </a:p>
        </p:txBody>
      </p:sp>
    </p:spTree>
    <p:extLst>
      <p:ext uri="{BB962C8B-B14F-4D97-AF65-F5344CB8AC3E}">
        <p14:creationId xmlns:p14="http://schemas.microsoft.com/office/powerpoint/2010/main" val="2474921179"/>
      </p:ext>
    </p:extLst>
  </p:cSld>
  <p:clrMapOvr>
    <a:masterClrMapping/>
  </p:clrMapOvr>
  <p:transition>
    <p:newsflash/>
    <p:sndAc>
      <p:stSnd>
        <p:snd r:embed="rId3" name="laser.wav"/>
      </p:stSnd>
    </p:sndAc>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テキスト ボックス 4"/>
          <p:cNvSpPr txBox="1"/>
          <p:nvPr/>
        </p:nvSpPr>
        <p:spPr>
          <a:xfrm>
            <a:off x="0" y="44624"/>
            <a:ext cx="5940152" cy="461665"/>
          </a:xfrm>
          <a:prstGeom prst="rect">
            <a:avLst/>
          </a:prstGeom>
          <a:noFill/>
        </p:spPr>
        <p:txBody>
          <a:bodyPr wrap="square" rtlCol="0">
            <a:spAutoFit/>
          </a:bodyPr>
          <a:lstStyle/>
          <a:p>
            <a:r>
              <a:rPr lang="ja-JP" altLang="en-US" sz="2400" b="1" dirty="0">
                <a:latin typeface="HGS創英角ｺﾞｼｯｸUB" pitchFamily="50" charset="-128"/>
                <a:ea typeface="HGS創英角ｺﾞｼｯｸUB" pitchFamily="50" charset="-128"/>
              </a:rPr>
              <a:t>注意点</a:t>
            </a:r>
            <a:endParaRPr kumimoji="1" lang="ja-JP" altLang="en-US" sz="2400" b="1" dirty="0">
              <a:latin typeface="HGS創英角ｺﾞｼｯｸUB" pitchFamily="50" charset="-128"/>
              <a:ea typeface="HGS創英角ｺﾞｼｯｸUB" pitchFamily="50" charset="-128"/>
            </a:endParaRPr>
          </a:p>
        </p:txBody>
      </p:sp>
      <p:sp>
        <p:nvSpPr>
          <p:cNvPr id="3" name="テキスト ボックス 2"/>
          <p:cNvSpPr txBox="1"/>
          <p:nvPr/>
        </p:nvSpPr>
        <p:spPr>
          <a:xfrm>
            <a:off x="467544" y="1988840"/>
            <a:ext cx="5941168" cy="923330"/>
          </a:xfrm>
          <a:prstGeom prst="rect">
            <a:avLst/>
          </a:prstGeom>
          <a:noFill/>
        </p:spPr>
        <p:txBody>
          <a:bodyPr wrap="square" rtlCol="0">
            <a:spAutoFit/>
          </a:bodyPr>
          <a:lstStyle/>
          <a:p>
            <a:endParaRPr kumimoji="1" lang="en-US" altLang="ja-JP" dirty="0" smtClean="0"/>
          </a:p>
          <a:p>
            <a:endParaRPr lang="en-US" altLang="ja-JP" dirty="0" smtClean="0"/>
          </a:p>
          <a:p>
            <a:endParaRPr kumimoji="1" lang="en-US" altLang="ja-JP" dirty="0"/>
          </a:p>
        </p:txBody>
      </p:sp>
      <p:sp>
        <p:nvSpPr>
          <p:cNvPr id="9" name="テキスト ボックス 8"/>
          <p:cNvSpPr txBox="1"/>
          <p:nvPr/>
        </p:nvSpPr>
        <p:spPr>
          <a:xfrm>
            <a:off x="251520" y="980728"/>
            <a:ext cx="8712968" cy="3539430"/>
          </a:xfrm>
          <a:prstGeom prst="rect">
            <a:avLst/>
          </a:prstGeom>
          <a:noFill/>
        </p:spPr>
        <p:txBody>
          <a:bodyPr wrap="square" rtlCol="0">
            <a:spAutoFit/>
          </a:bodyPr>
          <a:lstStyle/>
          <a:p>
            <a:r>
              <a:rPr lang="ja-JP" altLang="en-US" sz="1600" dirty="0" smtClean="0"/>
              <a:t>・原則</a:t>
            </a:r>
            <a:r>
              <a:rPr lang="ja-JP" altLang="en-US" sz="1600" dirty="0"/>
              <a:t>として医行為又は医師法第</a:t>
            </a:r>
            <a:r>
              <a:rPr lang="en-US" altLang="ja-JP" sz="1600" dirty="0"/>
              <a:t>17</a:t>
            </a:r>
            <a:r>
              <a:rPr lang="ja-JP" altLang="en-US" sz="1600" dirty="0"/>
              <a:t>条</a:t>
            </a:r>
            <a:r>
              <a:rPr lang="en-US" altLang="ja-JP" sz="1600" dirty="0"/>
              <a:t>､</a:t>
            </a:r>
            <a:r>
              <a:rPr lang="ja-JP" altLang="en-US" sz="1600" dirty="0"/>
              <a:t>歯科医師法第</a:t>
            </a:r>
            <a:r>
              <a:rPr lang="en-US" altLang="ja-JP" sz="1600" dirty="0"/>
              <a:t>17</a:t>
            </a:r>
            <a:r>
              <a:rPr lang="ja-JP" altLang="en-US" sz="1600" dirty="0"/>
              <a:t>条及び保健師助産師看護師法第</a:t>
            </a:r>
            <a:r>
              <a:rPr lang="en-US" altLang="ja-JP" sz="1600" dirty="0"/>
              <a:t>31</a:t>
            </a:r>
            <a:r>
              <a:rPr lang="ja-JP" altLang="en-US" sz="1600" dirty="0"/>
              <a:t>条の</a:t>
            </a:r>
            <a:r>
              <a:rPr lang="ja-JP" altLang="en-US" sz="1600" dirty="0" smtClean="0"/>
              <a:t>規</a:t>
            </a:r>
            <a:endParaRPr lang="en-US" altLang="ja-JP" sz="1600" dirty="0" smtClean="0"/>
          </a:p>
          <a:p>
            <a:r>
              <a:rPr lang="ja-JP" altLang="en-US" sz="1600" dirty="0" smtClean="0"/>
              <a:t>　制</a:t>
            </a:r>
            <a:r>
              <a:rPr lang="ja-JP" altLang="en-US" sz="1600" dirty="0"/>
              <a:t>の対象とする必要があるものでないと考えられるものですが</a:t>
            </a:r>
            <a:r>
              <a:rPr lang="en-US" altLang="ja-JP" sz="1600" dirty="0"/>
              <a:t>､</a:t>
            </a:r>
            <a:r>
              <a:rPr lang="ja-JP" altLang="en-US" sz="1600" dirty="0"/>
              <a:t>病状が不安定であること等により</a:t>
            </a:r>
            <a:r>
              <a:rPr lang="ja-JP" altLang="en-US" sz="1600" dirty="0" smtClean="0"/>
              <a:t>専</a:t>
            </a:r>
            <a:endParaRPr lang="en-US" altLang="ja-JP" sz="1600" dirty="0" smtClean="0"/>
          </a:p>
          <a:p>
            <a:r>
              <a:rPr lang="ja-JP" altLang="en-US" sz="1600" dirty="0"/>
              <a:t>　</a:t>
            </a:r>
            <a:r>
              <a:rPr lang="ja-JP" altLang="en-US" sz="1600" dirty="0" smtClean="0"/>
              <a:t>門的</a:t>
            </a:r>
            <a:r>
              <a:rPr lang="ja-JP" altLang="en-US" sz="1600" dirty="0"/>
              <a:t>な管理が必要な場合には</a:t>
            </a:r>
            <a:r>
              <a:rPr lang="en-US" altLang="ja-JP" sz="1600" dirty="0"/>
              <a:t>､</a:t>
            </a:r>
            <a:r>
              <a:rPr lang="ja-JP" altLang="en-US" sz="1600" dirty="0"/>
              <a:t>医行為であるとされる場合もあり得るので注意が必要です。</a:t>
            </a:r>
            <a:br>
              <a:rPr lang="ja-JP" altLang="en-US" sz="1600" dirty="0"/>
            </a:br>
            <a:endParaRPr lang="en-US" altLang="ja-JP" sz="1600" dirty="0" smtClean="0"/>
          </a:p>
          <a:p>
            <a:r>
              <a:rPr lang="ja-JP" altLang="en-US" sz="1600" dirty="0" smtClean="0">
                <a:latin typeface="+mn-ea"/>
              </a:rPr>
              <a:t>・</a:t>
            </a:r>
            <a:r>
              <a:rPr lang="ja-JP" altLang="en-US" sz="1600" dirty="0"/>
              <a:t>適切な対応を取るためには</a:t>
            </a:r>
            <a:r>
              <a:rPr lang="ja-JP" altLang="en-US" sz="1600" dirty="0" smtClean="0"/>
              <a:t>、</a:t>
            </a:r>
            <a:r>
              <a:rPr lang="ja-JP" altLang="en-US" sz="1600" dirty="0"/>
              <a:t>サービス担当者会議の開催時等に</a:t>
            </a:r>
            <a:r>
              <a:rPr lang="en-US" altLang="ja-JP" sz="1600" dirty="0"/>
              <a:t>､</a:t>
            </a:r>
            <a:r>
              <a:rPr lang="ja-JP" altLang="en-US" sz="1600" dirty="0"/>
              <a:t>必要に応じて</a:t>
            </a:r>
            <a:r>
              <a:rPr lang="en-US" altLang="ja-JP" sz="1600" dirty="0"/>
              <a:t>､</a:t>
            </a:r>
            <a:r>
              <a:rPr lang="ja-JP" altLang="en-US" sz="1600" dirty="0"/>
              <a:t>医師</a:t>
            </a:r>
            <a:r>
              <a:rPr lang="en-US" altLang="ja-JP" sz="1600" dirty="0"/>
              <a:t>､</a:t>
            </a:r>
            <a:r>
              <a:rPr lang="ja-JP" altLang="en-US" sz="1600" dirty="0"/>
              <a:t>歯科医師</a:t>
            </a:r>
            <a:r>
              <a:rPr lang="ja-JP" altLang="en-US" sz="1600" dirty="0" smtClean="0"/>
              <a:t>又</a:t>
            </a:r>
            <a:endParaRPr lang="en-US" altLang="ja-JP" sz="1600" dirty="0" smtClean="0"/>
          </a:p>
          <a:p>
            <a:r>
              <a:rPr lang="ja-JP" altLang="en-US" sz="1600" dirty="0"/>
              <a:t>　</a:t>
            </a:r>
            <a:r>
              <a:rPr lang="ja-JP" altLang="en-US" sz="1600" dirty="0" smtClean="0"/>
              <a:t>は</a:t>
            </a:r>
            <a:r>
              <a:rPr lang="ja-JP" altLang="en-US" sz="1600" dirty="0"/>
              <a:t>看護職具に対して</a:t>
            </a:r>
            <a:r>
              <a:rPr lang="en-US" altLang="ja-JP" sz="1600" dirty="0"/>
              <a:t>､</a:t>
            </a:r>
            <a:r>
              <a:rPr lang="ja-JP" altLang="en-US" sz="1600" dirty="0"/>
              <a:t>そうした専門的な管理が必要な状態であるかどうか確認することが</a:t>
            </a:r>
            <a:r>
              <a:rPr lang="ja-JP" altLang="en-US" sz="1600" dirty="0" smtClean="0"/>
              <a:t>考えられ</a:t>
            </a:r>
            <a:endParaRPr lang="en-US" altLang="ja-JP" sz="1600" dirty="0" smtClean="0"/>
          </a:p>
          <a:p>
            <a:r>
              <a:rPr lang="ja-JP" altLang="en-US" sz="1600" dirty="0"/>
              <a:t>　</a:t>
            </a:r>
            <a:r>
              <a:rPr lang="ja-JP" altLang="en-US" sz="1600" dirty="0" smtClean="0"/>
              <a:t>ます</a:t>
            </a:r>
            <a:r>
              <a:rPr lang="ja-JP" altLang="en-US" sz="1600" dirty="0"/>
              <a:t>。</a:t>
            </a:r>
            <a:br>
              <a:rPr lang="ja-JP" altLang="en-US" sz="1600" dirty="0"/>
            </a:br>
            <a:endParaRPr lang="en-US" altLang="ja-JP" sz="1600" dirty="0" smtClean="0"/>
          </a:p>
          <a:p>
            <a:r>
              <a:rPr lang="ja-JP" altLang="en-US" sz="1600" dirty="0" smtClean="0">
                <a:latin typeface="+mn-ea"/>
              </a:rPr>
              <a:t>・</a:t>
            </a:r>
            <a:r>
              <a:rPr lang="ja-JP" altLang="en-US" sz="1600" dirty="0"/>
              <a:t>さらに</a:t>
            </a:r>
            <a:r>
              <a:rPr lang="en-US" altLang="ja-JP" sz="1600" dirty="0"/>
              <a:t>､</a:t>
            </a:r>
            <a:r>
              <a:rPr lang="ja-JP" altLang="en-US" sz="1600" dirty="0"/>
              <a:t>病状の急変が生じた場合や、その他必要な場合は</a:t>
            </a:r>
            <a:r>
              <a:rPr lang="en-US" altLang="ja-JP" sz="1600" dirty="0"/>
              <a:t>､</a:t>
            </a:r>
            <a:r>
              <a:rPr lang="ja-JP" altLang="en-US" sz="1600" dirty="0"/>
              <a:t>医師</a:t>
            </a:r>
            <a:r>
              <a:rPr lang="en-US" altLang="ja-JP" sz="1600" dirty="0"/>
              <a:t>､</a:t>
            </a:r>
            <a:r>
              <a:rPr lang="ja-JP" altLang="en-US" sz="1600" dirty="0"/>
              <a:t>歯科医師又は看護職具に連絡</a:t>
            </a:r>
            <a:r>
              <a:rPr lang="ja-JP" altLang="en-US" sz="1600" dirty="0" smtClean="0"/>
              <a:t>を</a:t>
            </a:r>
            <a:endParaRPr lang="en-US" altLang="ja-JP" sz="1600" dirty="0" smtClean="0"/>
          </a:p>
          <a:p>
            <a:r>
              <a:rPr lang="ja-JP" altLang="en-US" sz="1600" dirty="0"/>
              <a:t>　</a:t>
            </a:r>
            <a:r>
              <a:rPr lang="ja-JP" altLang="en-US" sz="1600" dirty="0" smtClean="0"/>
              <a:t>行う</a:t>
            </a:r>
            <a:r>
              <a:rPr lang="ja-JP" altLang="en-US" sz="1600" dirty="0"/>
              <a:t>等の必要な措置を速やかに講じる必要があります</a:t>
            </a:r>
            <a:r>
              <a:rPr lang="ja-JP" altLang="en-US" sz="1600" dirty="0" smtClean="0"/>
              <a:t>。</a:t>
            </a:r>
            <a:endParaRPr lang="en-US" altLang="ja-JP" sz="1600" dirty="0" smtClean="0"/>
          </a:p>
          <a:p>
            <a:endParaRPr lang="en-US" altLang="ja-JP" sz="1600" dirty="0">
              <a:latin typeface="+mn-ea"/>
            </a:endParaRPr>
          </a:p>
          <a:p>
            <a:r>
              <a:rPr lang="ja-JP" altLang="en-US" sz="1600" dirty="0" smtClean="0">
                <a:latin typeface="+mn-ea"/>
              </a:rPr>
              <a:t>・</a:t>
            </a:r>
            <a:r>
              <a:rPr lang="ja-JP" altLang="en-US" sz="1600" dirty="0"/>
              <a:t>その他注意しなければならない点は</a:t>
            </a:r>
            <a:r>
              <a:rPr lang="en-US" altLang="ja-JP" sz="1600" dirty="0" smtClean="0"/>
              <a:t>､</a:t>
            </a:r>
            <a:r>
              <a:rPr lang="ja-JP" altLang="en-US" sz="1600" dirty="0" smtClean="0"/>
              <a:t>測定</a:t>
            </a:r>
            <a:r>
              <a:rPr lang="ja-JP" altLang="en-US" sz="1600" dirty="0"/>
              <a:t>された数値を基に投薬の要否など医学的な判断を行う</a:t>
            </a:r>
            <a:r>
              <a:rPr lang="ja-JP" altLang="en-US" sz="1600" dirty="0" err="1" smtClean="0"/>
              <a:t>こ</a:t>
            </a:r>
            <a:endParaRPr lang="en-US" altLang="ja-JP" sz="1600" dirty="0" smtClean="0"/>
          </a:p>
          <a:p>
            <a:r>
              <a:rPr lang="ja-JP" altLang="en-US" sz="1600" dirty="0" smtClean="0"/>
              <a:t>　と</a:t>
            </a:r>
            <a:r>
              <a:rPr lang="ja-JP" altLang="en-US" sz="1600" dirty="0"/>
              <a:t>は医行為であり</a:t>
            </a:r>
            <a:r>
              <a:rPr lang="en-US" altLang="ja-JP" sz="1600" dirty="0"/>
              <a:t>､</a:t>
            </a:r>
            <a:r>
              <a:rPr lang="ja-JP" altLang="en-US" sz="1600" dirty="0"/>
              <a:t>事前に示された数値の範囲外の異常値が測定された場合には医師</a:t>
            </a:r>
            <a:r>
              <a:rPr lang="en-US" altLang="ja-JP" sz="1600" dirty="0"/>
              <a:t>､</a:t>
            </a:r>
            <a:r>
              <a:rPr lang="ja-JP" altLang="en-US" sz="1600" dirty="0"/>
              <a:t>歯科</a:t>
            </a:r>
            <a:r>
              <a:rPr lang="ja-JP" altLang="en-US" sz="1600" dirty="0" smtClean="0"/>
              <a:t>医師</a:t>
            </a:r>
            <a:endParaRPr lang="en-US" altLang="ja-JP" sz="1600" dirty="0" smtClean="0"/>
          </a:p>
          <a:p>
            <a:r>
              <a:rPr lang="ja-JP" altLang="en-US" sz="1600" dirty="0"/>
              <a:t>　</a:t>
            </a:r>
            <a:r>
              <a:rPr lang="ja-JP" altLang="en-US" sz="1600" dirty="0" smtClean="0"/>
              <a:t>又</a:t>
            </a:r>
            <a:r>
              <a:rPr lang="ja-JP" altLang="en-US" sz="1600" dirty="0"/>
              <a:t>は看護職具に報告する必要が</a:t>
            </a:r>
            <a:r>
              <a:rPr lang="ja-JP" altLang="en-US" sz="1600" dirty="0" smtClean="0"/>
              <a:t>あります。</a:t>
            </a:r>
            <a:endParaRPr lang="en-US" altLang="ja-JP" sz="1600" dirty="0" smtClean="0">
              <a:latin typeface="+mn-ea"/>
            </a:endParaRPr>
          </a:p>
        </p:txBody>
      </p:sp>
    </p:spTree>
    <p:extLst>
      <p:ext uri="{BB962C8B-B14F-4D97-AF65-F5344CB8AC3E}">
        <p14:creationId xmlns:p14="http://schemas.microsoft.com/office/powerpoint/2010/main" val="525153970"/>
      </p:ext>
    </p:extLst>
  </p:cSld>
  <p:clrMapOvr>
    <a:masterClrMapping/>
  </p:clrMapOvr>
  <p:transition>
    <p:newsflash/>
    <p:sndAc>
      <p:stSnd>
        <p:snd r:embed="rId3" name="laser.wav"/>
      </p:stSnd>
    </p:sndAc>
  </p:transition>
  <p:timing>
    <p:tnLst>
      <p:par>
        <p:cTn id="1" dur="indefinite" restart="never" nodeType="tmRoot"/>
      </p:par>
    </p:tnLst>
  </p:timing>
</p:sld>
</file>

<file path=ppt/theme/theme1.xml><?xml version="1.0" encoding="utf-8"?>
<a:theme xmlns:a="http://schemas.openxmlformats.org/drawingml/2006/main" name="テーマ1">
  <a:themeElements>
    <a:clrScheme name="通常タイプ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通常タイプ">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通常タイプ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通常タイプ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通常タイプ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通常タイプ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通常タイプ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通常タイプ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通常タイプ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通常タイプ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通常タイプ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通常タイプ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通常タイプ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通常タイプ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テーマ1</Template>
  <TotalTime>1231</TotalTime>
  <Words>288</Words>
  <Application>Microsoft Office PowerPoint</Application>
  <PresentationFormat>画面に合わせる (4:3)</PresentationFormat>
  <Paragraphs>115</Paragraphs>
  <Slides>7</Slides>
  <Notes>6</Notes>
  <HiddenSlides>0</HiddenSlides>
  <MMClips>0</MMClips>
  <ScaleCrop>false</ScaleCrop>
  <HeadingPairs>
    <vt:vector size="4" baseType="variant">
      <vt:variant>
        <vt:lpstr>テーマ</vt:lpstr>
      </vt:variant>
      <vt:variant>
        <vt:i4>1</vt:i4>
      </vt:variant>
      <vt:variant>
        <vt:lpstr>スライド タイトル</vt:lpstr>
      </vt:variant>
      <vt:variant>
        <vt:i4>7</vt:i4>
      </vt:variant>
    </vt:vector>
  </HeadingPairs>
  <TitlesOfParts>
    <vt:vector size="8" baseType="lpstr">
      <vt:lpstr>テーマ1</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スライド 1</dc:title>
  <dc:creator>Windows ユーザー</dc:creator>
  <cp:lastModifiedBy>yoshida</cp:lastModifiedBy>
  <cp:revision>108</cp:revision>
  <dcterms:created xsi:type="dcterms:W3CDTF">2013-07-03T01:02:10Z</dcterms:created>
  <dcterms:modified xsi:type="dcterms:W3CDTF">2013-08-09T07:16:44Z</dcterms:modified>
</cp:coreProperties>
</file>