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4"/>
  </p:notesMasterIdLst>
  <p:sldIdLst>
    <p:sldId id="256" r:id="rId2"/>
    <p:sldId id="258" r:id="rId3"/>
    <p:sldId id="271" r:id="rId4"/>
    <p:sldId id="259" r:id="rId5"/>
    <p:sldId id="260" r:id="rId6"/>
    <p:sldId id="267" r:id="rId7"/>
    <p:sldId id="270" r:id="rId8"/>
    <p:sldId id="257" r:id="rId9"/>
    <p:sldId id="272" r:id="rId10"/>
    <p:sldId id="261" r:id="rId11"/>
    <p:sldId id="262" r:id="rId12"/>
    <p:sldId id="268" r:id="rId13"/>
  </p:sldIdLst>
  <p:sldSz cx="9144000" cy="6858000" type="screen4x3"/>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淡色スタイル 1 - アクセント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C4B1156A-380E-4F78-BDF5-A606A8083BF9}" styleName="中間スタイル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479" autoAdjust="0"/>
    <p:restoredTop sz="90930" autoAdjust="0"/>
  </p:normalViewPr>
  <p:slideViewPr>
    <p:cSldViewPr>
      <p:cViewPr varScale="1">
        <p:scale>
          <a:sx n="84" d="100"/>
          <a:sy n="84" d="100"/>
        </p:scale>
        <p:origin x="-146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653788D-5B87-420A-98B7-4D3D91CEF79B}" type="doc">
      <dgm:prSet loTypeId="urn:microsoft.com/office/officeart/2005/8/layout/hierarchy4" loCatId="relationship" qsTypeId="urn:microsoft.com/office/officeart/2005/8/quickstyle/simple1" qsCatId="simple" csTypeId="urn:microsoft.com/office/officeart/2005/8/colors/accent2_2" csCatId="accent2" phldr="1"/>
      <dgm:spPr/>
      <dgm:t>
        <a:bodyPr/>
        <a:lstStyle/>
        <a:p>
          <a:endParaRPr kumimoji="1" lang="ja-JP" altLang="en-US"/>
        </a:p>
      </dgm:t>
    </dgm:pt>
    <dgm:pt modelId="{A1543CE4-973D-4DFD-9C1F-2FEDE9FFE37D}">
      <dgm:prSet phldrT="[テキスト]"/>
      <dgm:spPr/>
      <dgm:t>
        <a:bodyPr/>
        <a:lstStyle/>
        <a:p>
          <a:pPr algn="l"/>
          <a:r>
            <a:rPr lang="ja-JP" altLang="en-US" dirty="0" smtClean="0">
              <a:latin typeface="HGP創英角ｺﾞｼｯｸUB" pitchFamily="50" charset="-128"/>
              <a:ea typeface="HGP創英角ｺﾞｼｯｸUB" pitchFamily="50" charset="-128"/>
            </a:rPr>
            <a:t>聞き取りやすいように、ゆっくりと明瞭に伝える。</a:t>
          </a:r>
          <a:endParaRPr kumimoji="1" lang="ja-JP" altLang="en-US" dirty="0"/>
        </a:p>
      </dgm:t>
    </dgm:pt>
    <dgm:pt modelId="{4A1D043A-DD1D-4A8B-85CA-A3469179E492}" type="parTrans" cxnId="{4A185033-33CA-487B-8DE8-447150D30209}">
      <dgm:prSet/>
      <dgm:spPr/>
      <dgm:t>
        <a:bodyPr/>
        <a:lstStyle/>
        <a:p>
          <a:endParaRPr kumimoji="1" lang="ja-JP" altLang="en-US"/>
        </a:p>
      </dgm:t>
    </dgm:pt>
    <dgm:pt modelId="{25808717-06D7-42CD-A0C5-FA56DB8F30CA}" type="sibTrans" cxnId="{4A185033-33CA-487B-8DE8-447150D30209}">
      <dgm:prSet/>
      <dgm:spPr/>
      <dgm:t>
        <a:bodyPr/>
        <a:lstStyle/>
        <a:p>
          <a:endParaRPr kumimoji="1" lang="ja-JP" altLang="en-US"/>
        </a:p>
      </dgm:t>
    </dgm:pt>
    <dgm:pt modelId="{6235E891-A2F6-4D33-92C7-1470C999A081}">
      <dgm:prSet phldrT="[テキスト]"/>
      <dgm:spPr/>
      <dgm:t>
        <a:bodyPr/>
        <a:lstStyle/>
        <a:p>
          <a:pPr algn="l"/>
          <a:r>
            <a:rPr lang="ja-JP" altLang="en-US" smtClean="0">
              <a:latin typeface="HGP創英角ｺﾞｼｯｸUB" pitchFamily="50" charset="-128"/>
              <a:ea typeface="HGP創英角ｺﾞｼｯｸUB" pitchFamily="50" charset="-128"/>
            </a:rPr>
            <a:t>馴れ馴れし過ぎたり丁寧過ぎないように注意</a:t>
          </a:r>
          <a:endParaRPr kumimoji="1" lang="ja-JP" altLang="en-US" dirty="0"/>
        </a:p>
      </dgm:t>
    </dgm:pt>
    <dgm:pt modelId="{F260A22A-95B0-4B25-AB09-01B5AB061379}" type="parTrans" cxnId="{1D0EEFF0-3DDC-42C9-BB44-29EA0C8725BD}">
      <dgm:prSet/>
      <dgm:spPr/>
      <dgm:t>
        <a:bodyPr/>
        <a:lstStyle/>
        <a:p>
          <a:endParaRPr kumimoji="1" lang="ja-JP" altLang="en-US"/>
        </a:p>
      </dgm:t>
    </dgm:pt>
    <dgm:pt modelId="{2C240E80-552B-41C7-A942-B958049528E6}" type="sibTrans" cxnId="{1D0EEFF0-3DDC-42C9-BB44-29EA0C8725BD}">
      <dgm:prSet/>
      <dgm:spPr/>
      <dgm:t>
        <a:bodyPr/>
        <a:lstStyle/>
        <a:p>
          <a:endParaRPr kumimoji="1" lang="ja-JP" altLang="en-US"/>
        </a:p>
      </dgm:t>
    </dgm:pt>
    <dgm:pt modelId="{6425C697-5912-4EF1-A4EA-03313601AEB6}">
      <dgm:prSet phldrT="[テキスト]"/>
      <dgm:spPr/>
      <dgm:t>
        <a:bodyPr/>
        <a:lstStyle/>
        <a:p>
          <a:pPr algn="l"/>
          <a:r>
            <a:rPr lang="ja-JP" altLang="en-US" smtClean="0">
              <a:latin typeface="HGP創英角ｺﾞｼｯｸUB" pitchFamily="50" charset="-128"/>
              <a:ea typeface="HGP創英角ｺﾞｼｯｸUB" pitchFamily="50" charset="-128"/>
            </a:rPr>
            <a:t>きちんと内容が伝わっているか確認する。</a:t>
          </a:r>
          <a:endParaRPr kumimoji="1" lang="ja-JP" altLang="en-US" dirty="0"/>
        </a:p>
      </dgm:t>
    </dgm:pt>
    <dgm:pt modelId="{324D6D63-A633-408C-A768-AF62CB9BB78E}" type="sibTrans" cxnId="{23752A75-1532-49E7-9AB1-7B7E54C6D8FF}">
      <dgm:prSet/>
      <dgm:spPr/>
      <dgm:t>
        <a:bodyPr/>
        <a:lstStyle/>
        <a:p>
          <a:endParaRPr kumimoji="1" lang="ja-JP" altLang="en-US"/>
        </a:p>
      </dgm:t>
    </dgm:pt>
    <dgm:pt modelId="{3EE29B35-4AB0-4923-AA9B-338CD8B408C5}" type="parTrans" cxnId="{23752A75-1532-49E7-9AB1-7B7E54C6D8FF}">
      <dgm:prSet/>
      <dgm:spPr/>
      <dgm:t>
        <a:bodyPr/>
        <a:lstStyle/>
        <a:p>
          <a:endParaRPr kumimoji="1" lang="ja-JP" altLang="en-US"/>
        </a:p>
      </dgm:t>
    </dgm:pt>
    <dgm:pt modelId="{D759810D-0331-479D-A1D6-2312CDBD937A}">
      <dgm:prSet/>
      <dgm:spPr/>
      <dgm:t>
        <a:bodyPr/>
        <a:lstStyle/>
        <a:p>
          <a:pPr algn="l"/>
          <a:r>
            <a:rPr lang="ja-JP" altLang="en-US" dirty="0" smtClean="0">
              <a:latin typeface="HGP創英角ｺﾞｼｯｸUB" pitchFamily="50" charset="-128"/>
              <a:ea typeface="HGP創英角ｺﾞｼｯｸUB" pitchFamily="50" charset="-128"/>
            </a:rPr>
            <a:t>専門用語はなるべく使わない。</a:t>
          </a:r>
          <a:endParaRPr lang="en-US" altLang="ja-JP" dirty="0" smtClean="0">
            <a:latin typeface="HGP創英角ｺﾞｼｯｸUB" pitchFamily="50" charset="-128"/>
            <a:ea typeface="HGP創英角ｺﾞｼｯｸUB" pitchFamily="50" charset="-128"/>
          </a:endParaRPr>
        </a:p>
      </dgm:t>
    </dgm:pt>
    <dgm:pt modelId="{BABFF06F-9BAA-4044-8A01-CB8FDED56B9B}" type="parTrans" cxnId="{88BCEB92-5C25-474C-BB8E-00E86C087992}">
      <dgm:prSet/>
      <dgm:spPr/>
      <dgm:t>
        <a:bodyPr/>
        <a:lstStyle/>
        <a:p>
          <a:endParaRPr kumimoji="1" lang="ja-JP" altLang="en-US"/>
        </a:p>
      </dgm:t>
    </dgm:pt>
    <dgm:pt modelId="{8BED1D10-F10E-4A32-9768-AD64F10CE5BC}" type="sibTrans" cxnId="{88BCEB92-5C25-474C-BB8E-00E86C087992}">
      <dgm:prSet/>
      <dgm:spPr/>
      <dgm:t>
        <a:bodyPr/>
        <a:lstStyle/>
        <a:p>
          <a:endParaRPr kumimoji="1" lang="ja-JP" altLang="en-US"/>
        </a:p>
      </dgm:t>
    </dgm:pt>
    <dgm:pt modelId="{3A9CA528-5C81-42B4-BB2D-5C66AB50EAA3}" type="pres">
      <dgm:prSet presAssocID="{C653788D-5B87-420A-98B7-4D3D91CEF79B}" presName="Name0" presStyleCnt="0">
        <dgm:presLayoutVars>
          <dgm:chPref val="1"/>
          <dgm:dir/>
          <dgm:animOne val="branch"/>
          <dgm:animLvl val="lvl"/>
          <dgm:resizeHandles/>
        </dgm:presLayoutVars>
      </dgm:prSet>
      <dgm:spPr/>
      <dgm:t>
        <a:bodyPr/>
        <a:lstStyle/>
        <a:p>
          <a:endParaRPr kumimoji="1" lang="ja-JP" altLang="en-US"/>
        </a:p>
      </dgm:t>
    </dgm:pt>
    <dgm:pt modelId="{65A3E91F-4CF0-4715-9879-2F30D5ACD414}" type="pres">
      <dgm:prSet presAssocID="{A1543CE4-973D-4DFD-9C1F-2FEDE9FFE37D}" presName="vertOne" presStyleCnt="0"/>
      <dgm:spPr/>
    </dgm:pt>
    <dgm:pt modelId="{1C0AF3FD-A2B9-4F90-AEF7-18FBC866EFEC}" type="pres">
      <dgm:prSet presAssocID="{A1543CE4-973D-4DFD-9C1F-2FEDE9FFE37D}" presName="txOne" presStyleLbl="node0" presStyleIdx="0" presStyleCnt="1">
        <dgm:presLayoutVars>
          <dgm:chPref val="3"/>
        </dgm:presLayoutVars>
      </dgm:prSet>
      <dgm:spPr/>
      <dgm:t>
        <a:bodyPr/>
        <a:lstStyle/>
        <a:p>
          <a:endParaRPr kumimoji="1" lang="ja-JP" altLang="en-US"/>
        </a:p>
      </dgm:t>
    </dgm:pt>
    <dgm:pt modelId="{22CC9AF9-1875-48FA-A08B-76DA4C227F97}" type="pres">
      <dgm:prSet presAssocID="{A1543CE4-973D-4DFD-9C1F-2FEDE9FFE37D}" presName="parTransOne" presStyleCnt="0"/>
      <dgm:spPr/>
    </dgm:pt>
    <dgm:pt modelId="{7AD9BC30-07DD-4E5C-B53E-873AC29AA0A2}" type="pres">
      <dgm:prSet presAssocID="{A1543CE4-973D-4DFD-9C1F-2FEDE9FFE37D}" presName="horzOne" presStyleCnt="0"/>
      <dgm:spPr/>
    </dgm:pt>
    <dgm:pt modelId="{8B4AEE7C-A77A-4469-8296-49E7D441B797}" type="pres">
      <dgm:prSet presAssocID="{6425C697-5912-4EF1-A4EA-03313601AEB6}" presName="vertTwo" presStyleCnt="0"/>
      <dgm:spPr/>
    </dgm:pt>
    <dgm:pt modelId="{DBBB59AE-D8FC-4455-9DD7-B75437544FBA}" type="pres">
      <dgm:prSet presAssocID="{6425C697-5912-4EF1-A4EA-03313601AEB6}" presName="txTwo" presStyleLbl="node2" presStyleIdx="0" presStyleCnt="1">
        <dgm:presLayoutVars>
          <dgm:chPref val="3"/>
        </dgm:presLayoutVars>
      </dgm:prSet>
      <dgm:spPr/>
      <dgm:t>
        <a:bodyPr/>
        <a:lstStyle/>
        <a:p>
          <a:endParaRPr kumimoji="1" lang="ja-JP" altLang="en-US"/>
        </a:p>
      </dgm:t>
    </dgm:pt>
    <dgm:pt modelId="{57CE28D4-F631-4685-A006-29D893C66C44}" type="pres">
      <dgm:prSet presAssocID="{6425C697-5912-4EF1-A4EA-03313601AEB6}" presName="parTransTwo" presStyleCnt="0"/>
      <dgm:spPr/>
    </dgm:pt>
    <dgm:pt modelId="{1E7D2994-8BE2-4DBE-8762-0875FAFB0E23}" type="pres">
      <dgm:prSet presAssocID="{6425C697-5912-4EF1-A4EA-03313601AEB6}" presName="horzTwo" presStyleCnt="0"/>
      <dgm:spPr/>
    </dgm:pt>
    <dgm:pt modelId="{95E6CB35-3D3F-4E88-B71A-F2680514A1CE}" type="pres">
      <dgm:prSet presAssocID="{6235E891-A2F6-4D33-92C7-1470C999A081}" presName="vertThree" presStyleCnt="0"/>
      <dgm:spPr/>
    </dgm:pt>
    <dgm:pt modelId="{5E3075AE-B80F-4E11-A89A-50AF0975021A}" type="pres">
      <dgm:prSet presAssocID="{6235E891-A2F6-4D33-92C7-1470C999A081}" presName="txThree" presStyleLbl="node3" presStyleIdx="0" presStyleCnt="1">
        <dgm:presLayoutVars>
          <dgm:chPref val="3"/>
        </dgm:presLayoutVars>
      </dgm:prSet>
      <dgm:spPr/>
      <dgm:t>
        <a:bodyPr/>
        <a:lstStyle/>
        <a:p>
          <a:endParaRPr kumimoji="1" lang="ja-JP" altLang="en-US"/>
        </a:p>
      </dgm:t>
    </dgm:pt>
    <dgm:pt modelId="{2A0E8D8E-C08D-45E0-85CC-0B4C4917C14C}" type="pres">
      <dgm:prSet presAssocID="{6235E891-A2F6-4D33-92C7-1470C999A081}" presName="parTransThree" presStyleCnt="0"/>
      <dgm:spPr/>
    </dgm:pt>
    <dgm:pt modelId="{069FEA77-CD8A-4F90-8DA2-77CC577F38FB}" type="pres">
      <dgm:prSet presAssocID="{6235E891-A2F6-4D33-92C7-1470C999A081}" presName="horzThree" presStyleCnt="0"/>
      <dgm:spPr/>
    </dgm:pt>
    <dgm:pt modelId="{7D330592-9577-4EFB-A691-A01E671A169E}" type="pres">
      <dgm:prSet presAssocID="{D759810D-0331-479D-A1D6-2312CDBD937A}" presName="vertFour" presStyleCnt="0">
        <dgm:presLayoutVars>
          <dgm:chPref val="3"/>
        </dgm:presLayoutVars>
      </dgm:prSet>
      <dgm:spPr/>
    </dgm:pt>
    <dgm:pt modelId="{45036A8F-69E1-465F-B1B4-8E003A995F9F}" type="pres">
      <dgm:prSet presAssocID="{D759810D-0331-479D-A1D6-2312CDBD937A}" presName="txFour" presStyleLbl="node4" presStyleIdx="0" presStyleCnt="1">
        <dgm:presLayoutVars>
          <dgm:chPref val="3"/>
        </dgm:presLayoutVars>
      </dgm:prSet>
      <dgm:spPr/>
      <dgm:t>
        <a:bodyPr/>
        <a:lstStyle/>
        <a:p>
          <a:endParaRPr kumimoji="1" lang="ja-JP" altLang="en-US"/>
        </a:p>
      </dgm:t>
    </dgm:pt>
    <dgm:pt modelId="{27DE3C01-CD84-498B-A123-54D5D1E16952}" type="pres">
      <dgm:prSet presAssocID="{D759810D-0331-479D-A1D6-2312CDBD937A}" presName="horzFour" presStyleCnt="0"/>
      <dgm:spPr/>
    </dgm:pt>
  </dgm:ptLst>
  <dgm:cxnLst>
    <dgm:cxn modelId="{472C0D73-188F-41E1-B234-184F2332A897}" type="presOf" srcId="{C653788D-5B87-420A-98B7-4D3D91CEF79B}" destId="{3A9CA528-5C81-42B4-BB2D-5C66AB50EAA3}" srcOrd="0" destOrd="0" presId="urn:microsoft.com/office/officeart/2005/8/layout/hierarchy4"/>
    <dgm:cxn modelId="{23752A75-1532-49E7-9AB1-7B7E54C6D8FF}" srcId="{A1543CE4-973D-4DFD-9C1F-2FEDE9FFE37D}" destId="{6425C697-5912-4EF1-A4EA-03313601AEB6}" srcOrd="0" destOrd="0" parTransId="{3EE29B35-4AB0-4923-AA9B-338CD8B408C5}" sibTransId="{324D6D63-A633-408C-A768-AF62CB9BB78E}"/>
    <dgm:cxn modelId="{4A185033-33CA-487B-8DE8-447150D30209}" srcId="{C653788D-5B87-420A-98B7-4D3D91CEF79B}" destId="{A1543CE4-973D-4DFD-9C1F-2FEDE9FFE37D}" srcOrd="0" destOrd="0" parTransId="{4A1D043A-DD1D-4A8B-85CA-A3469179E492}" sibTransId="{25808717-06D7-42CD-A0C5-FA56DB8F30CA}"/>
    <dgm:cxn modelId="{E0351042-2A63-4A64-9EC5-11F6616312FB}" type="presOf" srcId="{6235E891-A2F6-4D33-92C7-1470C999A081}" destId="{5E3075AE-B80F-4E11-A89A-50AF0975021A}" srcOrd="0" destOrd="0" presId="urn:microsoft.com/office/officeart/2005/8/layout/hierarchy4"/>
    <dgm:cxn modelId="{1F6B24E7-29EF-4ED0-BD0E-3AFFFBB16E8C}" type="presOf" srcId="{A1543CE4-973D-4DFD-9C1F-2FEDE9FFE37D}" destId="{1C0AF3FD-A2B9-4F90-AEF7-18FBC866EFEC}" srcOrd="0" destOrd="0" presId="urn:microsoft.com/office/officeart/2005/8/layout/hierarchy4"/>
    <dgm:cxn modelId="{88BCEB92-5C25-474C-BB8E-00E86C087992}" srcId="{6235E891-A2F6-4D33-92C7-1470C999A081}" destId="{D759810D-0331-479D-A1D6-2312CDBD937A}" srcOrd="0" destOrd="0" parTransId="{BABFF06F-9BAA-4044-8A01-CB8FDED56B9B}" sibTransId="{8BED1D10-F10E-4A32-9768-AD64F10CE5BC}"/>
    <dgm:cxn modelId="{1D0EEFF0-3DDC-42C9-BB44-29EA0C8725BD}" srcId="{6425C697-5912-4EF1-A4EA-03313601AEB6}" destId="{6235E891-A2F6-4D33-92C7-1470C999A081}" srcOrd="0" destOrd="0" parTransId="{F260A22A-95B0-4B25-AB09-01B5AB061379}" sibTransId="{2C240E80-552B-41C7-A942-B958049528E6}"/>
    <dgm:cxn modelId="{B21A1EBD-F7E2-4600-8686-4A3D6FF6C31F}" type="presOf" srcId="{6425C697-5912-4EF1-A4EA-03313601AEB6}" destId="{DBBB59AE-D8FC-4455-9DD7-B75437544FBA}" srcOrd="0" destOrd="0" presId="urn:microsoft.com/office/officeart/2005/8/layout/hierarchy4"/>
    <dgm:cxn modelId="{408AECEF-5A37-48FD-8C54-808ED71CC012}" type="presOf" srcId="{D759810D-0331-479D-A1D6-2312CDBD937A}" destId="{45036A8F-69E1-465F-B1B4-8E003A995F9F}" srcOrd="0" destOrd="0" presId="urn:microsoft.com/office/officeart/2005/8/layout/hierarchy4"/>
    <dgm:cxn modelId="{D608B19E-96C7-4B43-AF02-F6E6357559CD}" type="presParOf" srcId="{3A9CA528-5C81-42B4-BB2D-5C66AB50EAA3}" destId="{65A3E91F-4CF0-4715-9879-2F30D5ACD414}" srcOrd="0" destOrd="0" presId="urn:microsoft.com/office/officeart/2005/8/layout/hierarchy4"/>
    <dgm:cxn modelId="{17E47B09-C79A-473C-83C4-59AC8A3199B3}" type="presParOf" srcId="{65A3E91F-4CF0-4715-9879-2F30D5ACD414}" destId="{1C0AF3FD-A2B9-4F90-AEF7-18FBC866EFEC}" srcOrd="0" destOrd="0" presId="urn:microsoft.com/office/officeart/2005/8/layout/hierarchy4"/>
    <dgm:cxn modelId="{B821A6C6-ED74-4A2E-BBD6-DF1149064E42}" type="presParOf" srcId="{65A3E91F-4CF0-4715-9879-2F30D5ACD414}" destId="{22CC9AF9-1875-48FA-A08B-76DA4C227F97}" srcOrd="1" destOrd="0" presId="urn:microsoft.com/office/officeart/2005/8/layout/hierarchy4"/>
    <dgm:cxn modelId="{F95FBDE7-CA68-48BD-A7CB-FA448CD5F743}" type="presParOf" srcId="{65A3E91F-4CF0-4715-9879-2F30D5ACD414}" destId="{7AD9BC30-07DD-4E5C-B53E-873AC29AA0A2}" srcOrd="2" destOrd="0" presId="urn:microsoft.com/office/officeart/2005/8/layout/hierarchy4"/>
    <dgm:cxn modelId="{42B28800-2E13-4CD7-8105-4C52D1787824}" type="presParOf" srcId="{7AD9BC30-07DD-4E5C-B53E-873AC29AA0A2}" destId="{8B4AEE7C-A77A-4469-8296-49E7D441B797}" srcOrd="0" destOrd="0" presId="urn:microsoft.com/office/officeart/2005/8/layout/hierarchy4"/>
    <dgm:cxn modelId="{45A9BCAE-5DCC-4551-BC30-9BA595365A37}" type="presParOf" srcId="{8B4AEE7C-A77A-4469-8296-49E7D441B797}" destId="{DBBB59AE-D8FC-4455-9DD7-B75437544FBA}" srcOrd="0" destOrd="0" presId="urn:microsoft.com/office/officeart/2005/8/layout/hierarchy4"/>
    <dgm:cxn modelId="{201BCABF-BF2A-47C4-9D7B-086B34766CF4}" type="presParOf" srcId="{8B4AEE7C-A77A-4469-8296-49E7D441B797}" destId="{57CE28D4-F631-4685-A006-29D893C66C44}" srcOrd="1" destOrd="0" presId="urn:microsoft.com/office/officeart/2005/8/layout/hierarchy4"/>
    <dgm:cxn modelId="{8CEE567D-ED06-456A-A0B8-5DB42728474C}" type="presParOf" srcId="{8B4AEE7C-A77A-4469-8296-49E7D441B797}" destId="{1E7D2994-8BE2-4DBE-8762-0875FAFB0E23}" srcOrd="2" destOrd="0" presId="urn:microsoft.com/office/officeart/2005/8/layout/hierarchy4"/>
    <dgm:cxn modelId="{71EA97B7-991A-4919-9E7B-A5C6953D5362}" type="presParOf" srcId="{1E7D2994-8BE2-4DBE-8762-0875FAFB0E23}" destId="{95E6CB35-3D3F-4E88-B71A-F2680514A1CE}" srcOrd="0" destOrd="0" presId="urn:microsoft.com/office/officeart/2005/8/layout/hierarchy4"/>
    <dgm:cxn modelId="{E92FD497-1B46-4274-AEAF-3A12237780C7}" type="presParOf" srcId="{95E6CB35-3D3F-4E88-B71A-F2680514A1CE}" destId="{5E3075AE-B80F-4E11-A89A-50AF0975021A}" srcOrd="0" destOrd="0" presId="urn:microsoft.com/office/officeart/2005/8/layout/hierarchy4"/>
    <dgm:cxn modelId="{D68F099E-A55C-4981-8584-8D566073FC2E}" type="presParOf" srcId="{95E6CB35-3D3F-4E88-B71A-F2680514A1CE}" destId="{2A0E8D8E-C08D-45E0-85CC-0B4C4917C14C}" srcOrd="1" destOrd="0" presId="urn:microsoft.com/office/officeart/2005/8/layout/hierarchy4"/>
    <dgm:cxn modelId="{348A06DF-D200-4CE3-ADD0-102ADD604D44}" type="presParOf" srcId="{95E6CB35-3D3F-4E88-B71A-F2680514A1CE}" destId="{069FEA77-CD8A-4F90-8DA2-77CC577F38FB}" srcOrd="2" destOrd="0" presId="urn:microsoft.com/office/officeart/2005/8/layout/hierarchy4"/>
    <dgm:cxn modelId="{D7E65F97-E2B7-4547-A86C-3D996309D098}" type="presParOf" srcId="{069FEA77-CD8A-4F90-8DA2-77CC577F38FB}" destId="{7D330592-9577-4EFB-A691-A01E671A169E}" srcOrd="0" destOrd="0" presId="urn:microsoft.com/office/officeart/2005/8/layout/hierarchy4"/>
    <dgm:cxn modelId="{25767C24-8555-41A1-8B93-FAC56B048DEC}" type="presParOf" srcId="{7D330592-9577-4EFB-A691-A01E671A169E}" destId="{45036A8F-69E1-465F-B1B4-8E003A995F9F}" srcOrd="0" destOrd="0" presId="urn:microsoft.com/office/officeart/2005/8/layout/hierarchy4"/>
    <dgm:cxn modelId="{50FB6160-7E68-4983-AEC7-6334D34CDA62}" type="presParOf" srcId="{7D330592-9577-4EFB-A691-A01E671A169E}" destId="{27DE3C01-CD84-498B-A123-54D5D1E16952}" srcOrd="1" destOrd="0" presId="urn:microsoft.com/office/officeart/2005/8/layout/hierarchy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653788D-5B87-420A-98B7-4D3D91CEF79B}" type="doc">
      <dgm:prSet loTypeId="urn:microsoft.com/office/officeart/2005/8/layout/hierarchy4" loCatId="relationship" qsTypeId="urn:microsoft.com/office/officeart/2005/8/quickstyle/simple1" qsCatId="simple" csTypeId="urn:microsoft.com/office/officeart/2005/8/colors/accent2_2" csCatId="accent2" phldr="1"/>
      <dgm:spPr/>
      <dgm:t>
        <a:bodyPr/>
        <a:lstStyle/>
        <a:p>
          <a:endParaRPr kumimoji="1" lang="ja-JP" altLang="en-US"/>
        </a:p>
      </dgm:t>
    </dgm:pt>
    <dgm:pt modelId="{A1543CE4-973D-4DFD-9C1F-2FEDE9FFE37D}">
      <dgm:prSet phldrT="[テキスト]" custT="1"/>
      <dgm:spPr/>
      <dgm:t>
        <a:bodyPr/>
        <a:lstStyle/>
        <a:p>
          <a:pPr algn="l"/>
          <a:r>
            <a:rPr lang="ja-JP" altLang="en-US" sz="2000" dirty="0" smtClean="0">
              <a:latin typeface="HGP創英角ｺﾞｼｯｸUB" pitchFamily="50" charset="-128"/>
              <a:ea typeface="HGP創英角ｺﾞｼｯｸUB" pitchFamily="50" charset="-128"/>
            </a:rPr>
            <a:t>落ち着いた態度で接する。</a:t>
          </a:r>
          <a:endParaRPr kumimoji="1" lang="ja-JP" altLang="en-US" sz="2000" dirty="0"/>
        </a:p>
      </dgm:t>
    </dgm:pt>
    <dgm:pt modelId="{4A1D043A-DD1D-4A8B-85CA-A3469179E492}" type="parTrans" cxnId="{4A185033-33CA-487B-8DE8-447150D30209}">
      <dgm:prSet/>
      <dgm:spPr/>
      <dgm:t>
        <a:bodyPr/>
        <a:lstStyle/>
        <a:p>
          <a:endParaRPr kumimoji="1" lang="ja-JP" altLang="en-US"/>
        </a:p>
      </dgm:t>
    </dgm:pt>
    <dgm:pt modelId="{25808717-06D7-42CD-A0C5-FA56DB8F30CA}" type="sibTrans" cxnId="{4A185033-33CA-487B-8DE8-447150D30209}">
      <dgm:prSet/>
      <dgm:spPr/>
      <dgm:t>
        <a:bodyPr/>
        <a:lstStyle/>
        <a:p>
          <a:endParaRPr kumimoji="1" lang="ja-JP" altLang="en-US"/>
        </a:p>
      </dgm:t>
    </dgm:pt>
    <dgm:pt modelId="{6235E891-A2F6-4D33-92C7-1470C999A081}">
      <dgm:prSet phldrT="[テキスト]" custT="1"/>
      <dgm:spPr/>
      <dgm:t>
        <a:bodyPr/>
        <a:lstStyle/>
        <a:p>
          <a:pPr algn="l"/>
          <a:r>
            <a:rPr lang="ja-JP" altLang="en-US" sz="2000" dirty="0" smtClean="0">
              <a:latin typeface="HGP創英角ｺﾞｼｯｸUB" pitchFamily="50" charset="-128"/>
              <a:ea typeface="HGP創英角ｺﾞｼｯｸUB" pitchFamily="50" charset="-128"/>
            </a:rPr>
            <a:t>自分から声掛けを積極的に行う。</a:t>
          </a:r>
          <a:endParaRPr kumimoji="1" lang="ja-JP" altLang="en-US" sz="2000" dirty="0"/>
        </a:p>
      </dgm:t>
    </dgm:pt>
    <dgm:pt modelId="{F260A22A-95B0-4B25-AB09-01B5AB061379}" type="parTrans" cxnId="{1D0EEFF0-3DDC-42C9-BB44-29EA0C8725BD}">
      <dgm:prSet/>
      <dgm:spPr/>
      <dgm:t>
        <a:bodyPr/>
        <a:lstStyle/>
        <a:p>
          <a:endParaRPr kumimoji="1" lang="ja-JP" altLang="en-US"/>
        </a:p>
      </dgm:t>
    </dgm:pt>
    <dgm:pt modelId="{2C240E80-552B-41C7-A942-B958049528E6}" type="sibTrans" cxnId="{1D0EEFF0-3DDC-42C9-BB44-29EA0C8725BD}">
      <dgm:prSet/>
      <dgm:spPr/>
      <dgm:t>
        <a:bodyPr/>
        <a:lstStyle/>
        <a:p>
          <a:endParaRPr kumimoji="1" lang="ja-JP" altLang="en-US"/>
        </a:p>
      </dgm:t>
    </dgm:pt>
    <dgm:pt modelId="{6425C697-5912-4EF1-A4EA-03313601AEB6}">
      <dgm:prSet phldrT="[テキスト]" custT="1"/>
      <dgm:spPr/>
      <dgm:t>
        <a:bodyPr/>
        <a:lstStyle/>
        <a:p>
          <a:pPr algn="l"/>
          <a:r>
            <a:rPr lang="ja-JP" altLang="en-US" sz="2000" dirty="0" smtClean="0">
              <a:latin typeface="HGP創英角ｺﾞｼｯｸUB" pitchFamily="50" charset="-128"/>
              <a:ea typeface="HGP創英角ｺﾞｼｯｸUB" pitchFamily="50" charset="-128"/>
            </a:rPr>
            <a:t>目線の高さを合わせ、自身の表情や態度にも注意を向ける。</a:t>
          </a:r>
          <a:endParaRPr kumimoji="1" lang="ja-JP" altLang="en-US" sz="2000" dirty="0"/>
        </a:p>
      </dgm:t>
    </dgm:pt>
    <dgm:pt modelId="{324D6D63-A633-408C-A768-AF62CB9BB78E}" type="sibTrans" cxnId="{23752A75-1532-49E7-9AB1-7B7E54C6D8FF}">
      <dgm:prSet/>
      <dgm:spPr/>
      <dgm:t>
        <a:bodyPr/>
        <a:lstStyle/>
        <a:p>
          <a:endParaRPr kumimoji="1" lang="ja-JP" altLang="en-US"/>
        </a:p>
      </dgm:t>
    </dgm:pt>
    <dgm:pt modelId="{3EE29B35-4AB0-4923-AA9B-338CD8B408C5}" type="parTrans" cxnId="{23752A75-1532-49E7-9AB1-7B7E54C6D8FF}">
      <dgm:prSet/>
      <dgm:spPr/>
      <dgm:t>
        <a:bodyPr/>
        <a:lstStyle/>
        <a:p>
          <a:endParaRPr kumimoji="1" lang="ja-JP" altLang="en-US"/>
        </a:p>
      </dgm:t>
    </dgm:pt>
    <dgm:pt modelId="{D759810D-0331-479D-A1D6-2312CDBD937A}">
      <dgm:prSet custT="1"/>
      <dgm:spPr/>
      <dgm:t>
        <a:bodyPr/>
        <a:lstStyle/>
        <a:p>
          <a:pPr algn="l"/>
          <a:r>
            <a:rPr lang="ja-JP" altLang="en-US" sz="2000" dirty="0" smtClean="0">
              <a:latin typeface="HGP創英角ｺﾞｼｯｸUB" pitchFamily="50" charset="-128"/>
              <a:ea typeface="HGP創英角ｺﾞｼｯｸUB" pitchFamily="50" charset="-128"/>
            </a:rPr>
            <a:t>言葉遣いに注意する。</a:t>
          </a:r>
          <a:endParaRPr lang="en-US" altLang="ja-JP" sz="2000" dirty="0" smtClean="0">
            <a:latin typeface="HGP創英角ｺﾞｼｯｸUB" pitchFamily="50" charset="-128"/>
            <a:ea typeface="HGP創英角ｺﾞｼｯｸUB" pitchFamily="50" charset="-128"/>
          </a:endParaRPr>
        </a:p>
      </dgm:t>
    </dgm:pt>
    <dgm:pt modelId="{BABFF06F-9BAA-4044-8A01-CB8FDED56B9B}" type="parTrans" cxnId="{88BCEB92-5C25-474C-BB8E-00E86C087992}">
      <dgm:prSet/>
      <dgm:spPr/>
      <dgm:t>
        <a:bodyPr/>
        <a:lstStyle/>
        <a:p>
          <a:endParaRPr kumimoji="1" lang="ja-JP" altLang="en-US"/>
        </a:p>
      </dgm:t>
    </dgm:pt>
    <dgm:pt modelId="{8BED1D10-F10E-4A32-9768-AD64F10CE5BC}" type="sibTrans" cxnId="{88BCEB92-5C25-474C-BB8E-00E86C087992}">
      <dgm:prSet/>
      <dgm:spPr/>
      <dgm:t>
        <a:bodyPr/>
        <a:lstStyle/>
        <a:p>
          <a:endParaRPr kumimoji="1" lang="ja-JP" altLang="en-US"/>
        </a:p>
      </dgm:t>
    </dgm:pt>
    <dgm:pt modelId="{80642D1D-0F50-4B84-A6D0-821C66D60879}">
      <dgm:prSet custT="1"/>
      <dgm:spPr/>
      <dgm:t>
        <a:bodyPr/>
        <a:lstStyle/>
        <a:p>
          <a:pPr algn="l"/>
          <a:r>
            <a:rPr lang="ja-JP" altLang="en-US" sz="2000" dirty="0" smtClean="0">
              <a:latin typeface="HGP創英角ｺﾞｼｯｸUB" pitchFamily="50" charset="-128"/>
              <a:ea typeface="HGP創英角ｺﾞｼｯｸUB" pitchFamily="50" charset="-128"/>
            </a:rPr>
            <a:t>身だしなみをきちんと行う。</a:t>
          </a:r>
          <a:endParaRPr kumimoji="1" lang="ja-JP" altLang="en-US" sz="2000" dirty="0"/>
        </a:p>
      </dgm:t>
    </dgm:pt>
    <dgm:pt modelId="{F1743D7F-FBBA-490B-9736-D42F7F9D6C1F}" type="parTrans" cxnId="{D6BA4C79-0CA8-42F8-9055-3082FFF1D3F6}">
      <dgm:prSet/>
      <dgm:spPr/>
      <dgm:t>
        <a:bodyPr/>
        <a:lstStyle/>
        <a:p>
          <a:endParaRPr kumimoji="1" lang="ja-JP" altLang="en-US"/>
        </a:p>
      </dgm:t>
    </dgm:pt>
    <dgm:pt modelId="{9870B8BC-6DA8-4CEF-B7C2-ED44CB6E7D25}" type="sibTrans" cxnId="{D6BA4C79-0CA8-42F8-9055-3082FFF1D3F6}">
      <dgm:prSet/>
      <dgm:spPr/>
      <dgm:t>
        <a:bodyPr/>
        <a:lstStyle/>
        <a:p>
          <a:endParaRPr kumimoji="1" lang="ja-JP" altLang="en-US"/>
        </a:p>
      </dgm:t>
    </dgm:pt>
    <dgm:pt modelId="{E6003AE5-C3B2-4193-A458-1A1F4D077E16}">
      <dgm:prSet custT="1"/>
      <dgm:spPr/>
      <dgm:t>
        <a:bodyPr/>
        <a:lstStyle/>
        <a:p>
          <a:pPr algn="l"/>
          <a:r>
            <a:rPr lang="ja-JP" altLang="en-US" sz="2000" dirty="0" smtClean="0">
              <a:latin typeface="HGP創英角ｺﾞｼｯｸUB" pitchFamily="50" charset="-128"/>
              <a:ea typeface="HGP創英角ｺﾞｼｯｸUB" pitchFamily="50" charset="-128"/>
            </a:rPr>
            <a:t>約束を守る。</a:t>
          </a:r>
          <a:endParaRPr kumimoji="1" lang="ja-JP" altLang="en-US" sz="2000" dirty="0"/>
        </a:p>
      </dgm:t>
    </dgm:pt>
    <dgm:pt modelId="{4B80D6DB-AC6E-49F1-823A-C1C48192EDEF}" type="parTrans" cxnId="{FEFA6C8D-4398-4D6D-BD46-65628407C887}">
      <dgm:prSet/>
      <dgm:spPr/>
      <dgm:t>
        <a:bodyPr/>
        <a:lstStyle/>
        <a:p>
          <a:endParaRPr kumimoji="1" lang="ja-JP" altLang="en-US"/>
        </a:p>
      </dgm:t>
    </dgm:pt>
    <dgm:pt modelId="{F5209BA0-0B37-4F60-9EE2-B0839A42F143}" type="sibTrans" cxnId="{FEFA6C8D-4398-4D6D-BD46-65628407C887}">
      <dgm:prSet/>
      <dgm:spPr/>
      <dgm:t>
        <a:bodyPr/>
        <a:lstStyle/>
        <a:p>
          <a:endParaRPr kumimoji="1" lang="ja-JP" altLang="en-US"/>
        </a:p>
      </dgm:t>
    </dgm:pt>
    <dgm:pt modelId="{882D6093-32AD-4ED4-8F00-68C5E21BA25F}">
      <dgm:prSet custT="1"/>
      <dgm:spPr/>
      <dgm:t>
        <a:bodyPr/>
        <a:lstStyle/>
        <a:p>
          <a:pPr algn="l"/>
          <a:r>
            <a:rPr lang="ja-JP" altLang="en-US" sz="2000" dirty="0" smtClean="0">
              <a:latin typeface="HGP創英角ｺﾞｼｯｸUB" pitchFamily="50" charset="-128"/>
              <a:ea typeface="HGP創英角ｺﾞｼｯｸUB" pitchFamily="50" charset="-128"/>
            </a:rPr>
            <a:t>相手が話し出したら最後まで聞き、話の全体を把握する。</a:t>
          </a:r>
          <a:endParaRPr kumimoji="1" lang="ja-JP" altLang="en-US" sz="2000" dirty="0"/>
        </a:p>
      </dgm:t>
    </dgm:pt>
    <dgm:pt modelId="{2798FA27-25FD-4AC6-BF77-08187626539A}" type="parTrans" cxnId="{7CAB76AA-CF96-40F5-90ED-230972CC0831}">
      <dgm:prSet/>
      <dgm:spPr/>
      <dgm:t>
        <a:bodyPr/>
        <a:lstStyle/>
        <a:p>
          <a:endParaRPr kumimoji="1" lang="ja-JP" altLang="en-US"/>
        </a:p>
      </dgm:t>
    </dgm:pt>
    <dgm:pt modelId="{79016990-9264-4A9C-9CEC-5288080C9AF2}" type="sibTrans" cxnId="{7CAB76AA-CF96-40F5-90ED-230972CC0831}">
      <dgm:prSet/>
      <dgm:spPr/>
      <dgm:t>
        <a:bodyPr/>
        <a:lstStyle/>
        <a:p>
          <a:endParaRPr kumimoji="1" lang="ja-JP" altLang="en-US"/>
        </a:p>
      </dgm:t>
    </dgm:pt>
    <dgm:pt modelId="{0BEFAA00-6F40-42C2-8485-4CA21BBB6873}">
      <dgm:prSet custT="1"/>
      <dgm:spPr/>
      <dgm:t>
        <a:bodyPr/>
        <a:lstStyle/>
        <a:p>
          <a:pPr algn="l"/>
          <a:r>
            <a:rPr lang="ja-JP" altLang="en-US" sz="2000" dirty="0" smtClean="0">
              <a:latin typeface="HGP創英角ｺﾞｼｯｸUB" pitchFamily="50" charset="-128"/>
              <a:ea typeface="HGP創英角ｺﾞｼｯｸUB" pitchFamily="50" charset="-128"/>
            </a:rPr>
            <a:t>話したい衝動を抑え、傾聴する。会話が途切れたら話す。</a:t>
          </a:r>
          <a:endParaRPr kumimoji="1" lang="ja-JP" altLang="en-US" sz="2000" dirty="0"/>
        </a:p>
      </dgm:t>
    </dgm:pt>
    <dgm:pt modelId="{DA0BDE7D-6168-4E57-9847-214E3E84E87D}" type="parTrans" cxnId="{623B4945-6EEB-4E4E-9DE5-301455D0929F}">
      <dgm:prSet/>
      <dgm:spPr/>
      <dgm:t>
        <a:bodyPr/>
        <a:lstStyle/>
        <a:p>
          <a:endParaRPr kumimoji="1" lang="ja-JP" altLang="en-US"/>
        </a:p>
      </dgm:t>
    </dgm:pt>
    <dgm:pt modelId="{85575246-4DA8-4E8F-8C9B-9D7239CBED06}" type="sibTrans" cxnId="{623B4945-6EEB-4E4E-9DE5-301455D0929F}">
      <dgm:prSet/>
      <dgm:spPr/>
      <dgm:t>
        <a:bodyPr/>
        <a:lstStyle/>
        <a:p>
          <a:endParaRPr kumimoji="1" lang="ja-JP" altLang="en-US"/>
        </a:p>
      </dgm:t>
    </dgm:pt>
    <dgm:pt modelId="{34409D74-2887-4D83-BF9F-440E690E6CA5}">
      <dgm:prSet custT="1"/>
      <dgm:spPr/>
      <dgm:t>
        <a:bodyPr/>
        <a:lstStyle/>
        <a:p>
          <a:pPr algn="l"/>
          <a:r>
            <a:rPr lang="ja-JP" altLang="en-US" sz="2000" dirty="0" smtClean="0">
              <a:latin typeface="HGP創英角ｺﾞｼｯｸUB" pitchFamily="50" charset="-128"/>
              <a:ea typeface="HGP創英角ｺﾞｼｯｸUB" pitchFamily="50" charset="-128"/>
            </a:rPr>
            <a:t>言葉だけでなく、話の内容や意図を汲み取り、本当に伝えたい事を聞き取る。</a:t>
          </a:r>
          <a:endParaRPr kumimoji="1" lang="ja-JP" altLang="en-US" sz="2000" dirty="0"/>
        </a:p>
      </dgm:t>
    </dgm:pt>
    <dgm:pt modelId="{6A605AF2-3302-41EF-A41A-5DFE03A910B7}" type="parTrans" cxnId="{DB3F59EB-15AF-4C0A-AAA2-583B4C1AC4C3}">
      <dgm:prSet/>
      <dgm:spPr/>
      <dgm:t>
        <a:bodyPr/>
        <a:lstStyle/>
        <a:p>
          <a:endParaRPr kumimoji="1" lang="ja-JP" altLang="en-US"/>
        </a:p>
      </dgm:t>
    </dgm:pt>
    <dgm:pt modelId="{7B2F022B-CB2E-4F39-A6AE-07A0E96A589D}" type="sibTrans" cxnId="{DB3F59EB-15AF-4C0A-AAA2-583B4C1AC4C3}">
      <dgm:prSet/>
      <dgm:spPr/>
      <dgm:t>
        <a:bodyPr/>
        <a:lstStyle/>
        <a:p>
          <a:endParaRPr kumimoji="1" lang="ja-JP" altLang="en-US"/>
        </a:p>
      </dgm:t>
    </dgm:pt>
    <dgm:pt modelId="{E65702E0-498B-4261-8D67-2115A48BA425}">
      <dgm:prSet custT="1"/>
      <dgm:spPr/>
      <dgm:t>
        <a:bodyPr/>
        <a:lstStyle/>
        <a:p>
          <a:pPr algn="l"/>
          <a:r>
            <a:rPr lang="ja-JP" altLang="en-US" sz="2000" dirty="0" smtClean="0">
              <a:latin typeface="HGP創英角ｺﾞｼｯｸUB" pitchFamily="50" charset="-128"/>
              <a:ea typeface="HGP創英角ｺﾞｼｯｸUB" pitchFamily="50" charset="-128"/>
            </a:rPr>
            <a:t>常に相手の立場に立ち、話を聞くようにする。</a:t>
          </a:r>
          <a:endParaRPr kumimoji="1" lang="ja-JP" altLang="en-US" sz="2000" dirty="0"/>
        </a:p>
      </dgm:t>
    </dgm:pt>
    <dgm:pt modelId="{AF9DF7F4-77F8-4989-BFDC-304C594CB43C}" type="parTrans" cxnId="{45F86412-FEAE-41D5-A616-B0E255BDC17F}">
      <dgm:prSet/>
      <dgm:spPr/>
      <dgm:t>
        <a:bodyPr/>
        <a:lstStyle/>
        <a:p>
          <a:endParaRPr kumimoji="1" lang="ja-JP" altLang="en-US"/>
        </a:p>
      </dgm:t>
    </dgm:pt>
    <dgm:pt modelId="{37489380-8353-4E8D-83B5-8274D835BE00}" type="sibTrans" cxnId="{45F86412-FEAE-41D5-A616-B0E255BDC17F}">
      <dgm:prSet/>
      <dgm:spPr/>
      <dgm:t>
        <a:bodyPr/>
        <a:lstStyle/>
        <a:p>
          <a:endParaRPr kumimoji="1" lang="ja-JP" altLang="en-US"/>
        </a:p>
      </dgm:t>
    </dgm:pt>
    <dgm:pt modelId="{D8EBFF46-587A-4954-8CD0-0CEECE7271BC}">
      <dgm:prSet custT="1"/>
      <dgm:spPr/>
      <dgm:t>
        <a:bodyPr/>
        <a:lstStyle/>
        <a:p>
          <a:pPr algn="l"/>
          <a:r>
            <a:rPr lang="ja-JP" altLang="en-US" sz="2000" dirty="0" smtClean="0">
              <a:latin typeface="HGP創英角ｺﾞｼｯｸUB" pitchFamily="50" charset="-128"/>
              <a:ea typeface="HGP創英角ｺﾞｼｯｸUB" pitchFamily="50" charset="-128"/>
            </a:rPr>
            <a:t>会話に入ろうとされている方がいないか、周りにも気を配る。</a:t>
          </a:r>
          <a:endParaRPr kumimoji="1" lang="ja-JP" altLang="en-US" sz="2000" dirty="0"/>
        </a:p>
      </dgm:t>
    </dgm:pt>
    <dgm:pt modelId="{E641B409-0CCB-4708-AFEE-8FD931CAEF21}" type="parTrans" cxnId="{3235B14C-D260-49A5-A96A-956B07182C79}">
      <dgm:prSet/>
      <dgm:spPr/>
      <dgm:t>
        <a:bodyPr/>
        <a:lstStyle/>
        <a:p>
          <a:endParaRPr kumimoji="1" lang="ja-JP" altLang="en-US"/>
        </a:p>
      </dgm:t>
    </dgm:pt>
    <dgm:pt modelId="{91D78B9D-090B-41E2-9723-40ED44F6295C}" type="sibTrans" cxnId="{3235B14C-D260-49A5-A96A-956B07182C79}">
      <dgm:prSet/>
      <dgm:spPr/>
      <dgm:t>
        <a:bodyPr/>
        <a:lstStyle/>
        <a:p>
          <a:endParaRPr kumimoji="1" lang="ja-JP" altLang="en-US"/>
        </a:p>
      </dgm:t>
    </dgm:pt>
    <dgm:pt modelId="{3A9CA528-5C81-42B4-BB2D-5C66AB50EAA3}" type="pres">
      <dgm:prSet presAssocID="{C653788D-5B87-420A-98B7-4D3D91CEF79B}" presName="Name0" presStyleCnt="0">
        <dgm:presLayoutVars>
          <dgm:chPref val="1"/>
          <dgm:dir/>
          <dgm:animOne val="branch"/>
          <dgm:animLvl val="lvl"/>
          <dgm:resizeHandles/>
        </dgm:presLayoutVars>
      </dgm:prSet>
      <dgm:spPr/>
      <dgm:t>
        <a:bodyPr/>
        <a:lstStyle/>
        <a:p>
          <a:endParaRPr kumimoji="1" lang="ja-JP" altLang="en-US"/>
        </a:p>
      </dgm:t>
    </dgm:pt>
    <dgm:pt modelId="{65A3E91F-4CF0-4715-9879-2F30D5ACD414}" type="pres">
      <dgm:prSet presAssocID="{A1543CE4-973D-4DFD-9C1F-2FEDE9FFE37D}" presName="vertOne" presStyleCnt="0"/>
      <dgm:spPr/>
    </dgm:pt>
    <dgm:pt modelId="{1C0AF3FD-A2B9-4F90-AEF7-18FBC866EFEC}" type="pres">
      <dgm:prSet presAssocID="{A1543CE4-973D-4DFD-9C1F-2FEDE9FFE37D}" presName="txOne" presStyleLbl="node0" presStyleIdx="0" presStyleCnt="1">
        <dgm:presLayoutVars>
          <dgm:chPref val="3"/>
        </dgm:presLayoutVars>
      </dgm:prSet>
      <dgm:spPr/>
      <dgm:t>
        <a:bodyPr/>
        <a:lstStyle/>
        <a:p>
          <a:endParaRPr kumimoji="1" lang="ja-JP" altLang="en-US"/>
        </a:p>
      </dgm:t>
    </dgm:pt>
    <dgm:pt modelId="{22CC9AF9-1875-48FA-A08B-76DA4C227F97}" type="pres">
      <dgm:prSet presAssocID="{A1543CE4-973D-4DFD-9C1F-2FEDE9FFE37D}" presName="parTransOne" presStyleCnt="0"/>
      <dgm:spPr/>
    </dgm:pt>
    <dgm:pt modelId="{7AD9BC30-07DD-4E5C-B53E-873AC29AA0A2}" type="pres">
      <dgm:prSet presAssocID="{A1543CE4-973D-4DFD-9C1F-2FEDE9FFE37D}" presName="horzOne" presStyleCnt="0"/>
      <dgm:spPr/>
    </dgm:pt>
    <dgm:pt modelId="{8B4AEE7C-A77A-4469-8296-49E7D441B797}" type="pres">
      <dgm:prSet presAssocID="{6425C697-5912-4EF1-A4EA-03313601AEB6}" presName="vertTwo" presStyleCnt="0"/>
      <dgm:spPr/>
    </dgm:pt>
    <dgm:pt modelId="{DBBB59AE-D8FC-4455-9DD7-B75437544FBA}" type="pres">
      <dgm:prSet presAssocID="{6425C697-5912-4EF1-A4EA-03313601AEB6}" presName="txTwo" presStyleLbl="node2" presStyleIdx="0" presStyleCnt="1">
        <dgm:presLayoutVars>
          <dgm:chPref val="3"/>
        </dgm:presLayoutVars>
      </dgm:prSet>
      <dgm:spPr/>
      <dgm:t>
        <a:bodyPr/>
        <a:lstStyle/>
        <a:p>
          <a:endParaRPr kumimoji="1" lang="ja-JP" altLang="en-US"/>
        </a:p>
      </dgm:t>
    </dgm:pt>
    <dgm:pt modelId="{57CE28D4-F631-4685-A006-29D893C66C44}" type="pres">
      <dgm:prSet presAssocID="{6425C697-5912-4EF1-A4EA-03313601AEB6}" presName="parTransTwo" presStyleCnt="0"/>
      <dgm:spPr/>
    </dgm:pt>
    <dgm:pt modelId="{1E7D2994-8BE2-4DBE-8762-0875FAFB0E23}" type="pres">
      <dgm:prSet presAssocID="{6425C697-5912-4EF1-A4EA-03313601AEB6}" presName="horzTwo" presStyleCnt="0"/>
      <dgm:spPr/>
    </dgm:pt>
    <dgm:pt modelId="{95E6CB35-3D3F-4E88-B71A-F2680514A1CE}" type="pres">
      <dgm:prSet presAssocID="{6235E891-A2F6-4D33-92C7-1470C999A081}" presName="vertThree" presStyleCnt="0"/>
      <dgm:spPr/>
    </dgm:pt>
    <dgm:pt modelId="{5E3075AE-B80F-4E11-A89A-50AF0975021A}" type="pres">
      <dgm:prSet presAssocID="{6235E891-A2F6-4D33-92C7-1470C999A081}" presName="txThree" presStyleLbl="node3" presStyleIdx="0" presStyleCnt="1">
        <dgm:presLayoutVars>
          <dgm:chPref val="3"/>
        </dgm:presLayoutVars>
      </dgm:prSet>
      <dgm:spPr/>
      <dgm:t>
        <a:bodyPr/>
        <a:lstStyle/>
        <a:p>
          <a:endParaRPr kumimoji="1" lang="ja-JP" altLang="en-US"/>
        </a:p>
      </dgm:t>
    </dgm:pt>
    <dgm:pt modelId="{2A0E8D8E-C08D-45E0-85CC-0B4C4917C14C}" type="pres">
      <dgm:prSet presAssocID="{6235E891-A2F6-4D33-92C7-1470C999A081}" presName="parTransThree" presStyleCnt="0"/>
      <dgm:spPr/>
    </dgm:pt>
    <dgm:pt modelId="{069FEA77-CD8A-4F90-8DA2-77CC577F38FB}" type="pres">
      <dgm:prSet presAssocID="{6235E891-A2F6-4D33-92C7-1470C999A081}" presName="horzThree" presStyleCnt="0"/>
      <dgm:spPr/>
    </dgm:pt>
    <dgm:pt modelId="{7D330592-9577-4EFB-A691-A01E671A169E}" type="pres">
      <dgm:prSet presAssocID="{D759810D-0331-479D-A1D6-2312CDBD937A}" presName="vertFour" presStyleCnt="0">
        <dgm:presLayoutVars>
          <dgm:chPref val="3"/>
        </dgm:presLayoutVars>
      </dgm:prSet>
      <dgm:spPr/>
    </dgm:pt>
    <dgm:pt modelId="{45036A8F-69E1-465F-B1B4-8E003A995F9F}" type="pres">
      <dgm:prSet presAssocID="{D759810D-0331-479D-A1D6-2312CDBD937A}" presName="txFour" presStyleLbl="node4" presStyleIdx="0" presStyleCnt="8">
        <dgm:presLayoutVars>
          <dgm:chPref val="3"/>
        </dgm:presLayoutVars>
      </dgm:prSet>
      <dgm:spPr/>
      <dgm:t>
        <a:bodyPr/>
        <a:lstStyle/>
        <a:p>
          <a:endParaRPr kumimoji="1" lang="ja-JP" altLang="en-US"/>
        </a:p>
      </dgm:t>
    </dgm:pt>
    <dgm:pt modelId="{9E1959B7-5178-4A3F-9DCF-579AC5A76E66}" type="pres">
      <dgm:prSet presAssocID="{D759810D-0331-479D-A1D6-2312CDBD937A}" presName="parTransFour" presStyleCnt="0"/>
      <dgm:spPr/>
    </dgm:pt>
    <dgm:pt modelId="{27DE3C01-CD84-498B-A123-54D5D1E16952}" type="pres">
      <dgm:prSet presAssocID="{D759810D-0331-479D-A1D6-2312CDBD937A}" presName="horzFour" presStyleCnt="0"/>
      <dgm:spPr/>
    </dgm:pt>
    <dgm:pt modelId="{E188FE63-2A6E-4C47-BB41-0BF093F2EA37}" type="pres">
      <dgm:prSet presAssocID="{80642D1D-0F50-4B84-A6D0-821C66D60879}" presName="vertFour" presStyleCnt="0">
        <dgm:presLayoutVars>
          <dgm:chPref val="3"/>
        </dgm:presLayoutVars>
      </dgm:prSet>
      <dgm:spPr/>
    </dgm:pt>
    <dgm:pt modelId="{F7DFDB5B-46A8-4404-B9C1-20864B8EBC23}" type="pres">
      <dgm:prSet presAssocID="{80642D1D-0F50-4B84-A6D0-821C66D60879}" presName="txFour" presStyleLbl="node4" presStyleIdx="1" presStyleCnt="8">
        <dgm:presLayoutVars>
          <dgm:chPref val="3"/>
        </dgm:presLayoutVars>
      </dgm:prSet>
      <dgm:spPr/>
      <dgm:t>
        <a:bodyPr/>
        <a:lstStyle/>
        <a:p>
          <a:endParaRPr kumimoji="1" lang="ja-JP" altLang="en-US"/>
        </a:p>
      </dgm:t>
    </dgm:pt>
    <dgm:pt modelId="{D3C74C68-0CB5-4AEC-A253-21C805437067}" type="pres">
      <dgm:prSet presAssocID="{80642D1D-0F50-4B84-A6D0-821C66D60879}" presName="parTransFour" presStyleCnt="0"/>
      <dgm:spPr/>
    </dgm:pt>
    <dgm:pt modelId="{83604ECD-B565-4FC0-9753-4E86DBB183D8}" type="pres">
      <dgm:prSet presAssocID="{80642D1D-0F50-4B84-A6D0-821C66D60879}" presName="horzFour" presStyleCnt="0"/>
      <dgm:spPr/>
    </dgm:pt>
    <dgm:pt modelId="{FB04E4C7-2374-43E1-91C6-6BDC87DF3465}" type="pres">
      <dgm:prSet presAssocID="{E6003AE5-C3B2-4193-A458-1A1F4D077E16}" presName="vertFour" presStyleCnt="0">
        <dgm:presLayoutVars>
          <dgm:chPref val="3"/>
        </dgm:presLayoutVars>
      </dgm:prSet>
      <dgm:spPr/>
    </dgm:pt>
    <dgm:pt modelId="{46780D9B-093D-4585-9F23-E93BF2D0EBD2}" type="pres">
      <dgm:prSet presAssocID="{E6003AE5-C3B2-4193-A458-1A1F4D077E16}" presName="txFour" presStyleLbl="node4" presStyleIdx="2" presStyleCnt="8">
        <dgm:presLayoutVars>
          <dgm:chPref val="3"/>
        </dgm:presLayoutVars>
      </dgm:prSet>
      <dgm:spPr/>
      <dgm:t>
        <a:bodyPr/>
        <a:lstStyle/>
        <a:p>
          <a:endParaRPr kumimoji="1" lang="ja-JP" altLang="en-US"/>
        </a:p>
      </dgm:t>
    </dgm:pt>
    <dgm:pt modelId="{4A212D23-8C2E-42F5-A148-F03AC86B9425}" type="pres">
      <dgm:prSet presAssocID="{E6003AE5-C3B2-4193-A458-1A1F4D077E16}" presName="parTransFour" presStyleCnt="0"/>
      <dgm:spPr/>
    </dgm:pt>
    <dgm:pt modelId="{1931B1A0-46E8-49F4-9F16-B3103F50B52B}" type="pres">
      <dgm:prSet presAssocID="{E6003AE5-C3B2-4193-A458-1A1F4D077E16}" presName="horzFour" presStyleCnt="0"/>
      <dgm:spPr/>
    </dgm:pt>
    <dgm:pt modelId="{15596682-39B3-4FEC-94F2-DB23E9466FDD}" type="pres">
      <dgm:prSet presAssocID="{882D6093-32AD-4ED4-8F00-68C5E21BA25F}" presName="vertFour" presStyleCnt="0">
        <dgm:presLayoutVars>
          <dgm:chPref val="3"/>
        </dgm:presLayoutVars>
      </dgm:prSet>
      <dgm:spPr/>
    </dgm:pt>
    <dgm:pt modelId="{EAC8707A-3909-4E51-A87D-C3DAC23C58B8}" type="pres">
      <dgm:prSet presAssocID="{882D6093-32AD-4ED4-8F00-68C5E21BA25F}" presName="txFour" presStyleLbl="node4" presStyleIdx="3" presStyleCnt="8">
        <dgm:presLayoutVars>
          <dgm:chPref val="3"/>
        </dgm:presLayoutVars>
      </dgm:prSet>
      <dgm:spPr/>
      <dgm:t>
        <a:bodyPr/>
        <a:lstStyle/>
        <a:p>
          <a:endParaRPr kumimoji="1" lang="ja-JP" altLang="en-US"/>
        </a:p>
      </dgm:t>
    </dgm:pt>
    <dgm:pt modelId="{52D39F08-61C6-4E14-8604-2C9AE6473B13}" type="pres">
      <dgm:prSet presAssocID="{882D6093-32AD-4ED4-8F00-68C5E21BA25F}" presName="parTransFour" presStyleCnt="0"/>
      <dgm:spPr/>
    </dgm:pt>
    <dgm:pt modelId="{75A642F5-532A-4D59-B14B-22BECD271198}" type="pres">
      <dgm:prSet presAssocID="{882D6093-32AD-4ED4-8F00-68C5E21BA25F}" presName="horzFour" presStyleCnt="0"/>
      <dgm:spPr/>
    </dgm:pt>
    <dgm:pt modelId="{B65D6FC5-5FBB-482C-9FE3-981F258B080B}" type="pres">
      <dgm:prSet presAssocID="{0BEFAA00-6F40-42C2-8485-4CA21BBB6873}" presName="vertFour" presStyleCnt="0">
        <dgm:presLayoutVars>
          <dgm:chPref val="3"/>
        </dgm:presLayoutVars>
      </dgm:prSet>
      <dgm:spPr/>
    </dgm:pt>
    <dgm:pt modelId="{5553C5A8-A0C3-4366-A2D6-33AF2D395965}" type="pres">
      <dgm:prSet presAssocID="{0BEFAA00-6F40-42C2-8485-4CA21BBB6873}" presName="txFour" presStyleLbl="node4" presStyleIdx="4" presStyleCnt="8">
        <dgm:presLayoutVars>
          <dgm:chPref val="3"/>
        </dgm:presLayoutVars>
      </dgm:prSet>
      <dgm:spPr/>
      <dgm:t>
        <a:bodyPr/>
        <a:lstStyle/>
        <a:p>
          <a:endParaRPr kumimoji="1" lang="ja-JP" altLang="en-US"/>
        </a:p>
      </dgm:t>
    </dgm:pt>
    <dgm:pt modelId="{A4D0B563-9CDC-4A57-A300-921912A15A27}" type="pres">
      <dgm:prSet presAssocID="{0BEFAA00-6F40-42C2-8485-4CA21BBB6873}" presName="parTransFour" presStyleCnt="0"/>
      <dgm:spPr/>
    </dgm:pt>
    <dgm:pt modelId="{51B3B9A5-8F64-44E1-AD77-A96DF8411FD0}" type="pres">
      <dgm:prSet presAssocID="{0BEFAA00-6F40-42C2-8485-4CA21BBB6873}" presName="horzFour" presStyleCnt="0"/>
      <dgm:spPr/>
    </dgm:pt>
    <dgm:pt modelId="{700B1336-E957-484C-A8E9-D59FF529743C}" type="pres">
      <dgm:prSet presAssocID="{34409D74-2887-4D83-BF9F-440E690E6CA5}" presName="vertFour" presStyleCnt="0">
        <dgm:presLayoutVars>
          <dgm:chPref val="3"/>
        </dgm:presLayoutVars>
      </dgm:prSet>
      <dgm:spPr/>
    </dgm:pt>
    <dgm:pt modelId="{98739394-9610-499F-ABAF-563C0878C0BD}" type="pres">
      <dgm:prSet presAssocID="{34409D74-2887-4D83-BF9F-440E690E6CA5}" presName="txFour" presStyleLbl="node4" presStyleIdx="5" presStyleCnt="8">
        <dgm:presLayoutVars>
          <dgm:chPref val="3"/>
        </dgm:presLayoutVars>
      </dgm:prSet>
      <dgm:spPr/>
      <dgm:t>
        <a:bodyPr/>
        <a:lstStyle/>
        <a:p>
          <a:endParaRPr kumimoji="1" lang="ja-JP" altLang="en-US"/>
        </a:p>
      </dgm:t>
    </dgm:pt>
    <dgm:pt modelId="{B2B13E85-3531-4843-80E1-676D43621ACA}" type="pres">
      <dgm:prSet presAssocID="{34409D74-2887-4D83-BF9F-440E690E6CA5}" presName="parTransFour" presStyleCnt="0"/>
      <dgm:spPr/>
    </dgm:pt>
    <dgm:pt modelId="{6D87FBB9-C560-44E5-8C1F-3CF9831CDF54}" type="pres">
      <dgm:prSet presAssocID="{34409D74-2887-4D83-BF9F-440E690E6CA5}" presName="horzFour" presStyleCnt="0"/>
      <dgm:spPr/>
    </dgm:pt>
    <dgm:pt modelId="{94333493-B065-45EB-9DA8-B4215546CDD9}" type="pres">
      <dgm:prSet presAssocID="{E65702E0-498B-4261-8D67-2115A48BA425}" presName="vertFour" presStyleCnt="0">
        <dgm:presLayoutVars>
          <dgm:chPref val="3"/>
        </dgm:presLayoutVars>
      </dgm:prSet>
      <dgm:spPr/>
    </dgm:pt>
    <dgm:pt modelId="{ECF92291-A187-4FC6-B300-A55957C46699}" type="pres">
      <dgm:prSet presAssocID="{E65702E0-498B-4261-8D67-2115A48BA425}" presName="txFour" presStyleLbl="node4" presStyleIdx="6" presStyleCnt="8">
        <dgm:presLayoutVars>
          <dgm:chPref val="3"/>
        </dgm:presLayoutVars>
      </dgm:prSet>
      <dgm:spPr/>
      <dgm:t>
        <a:bodyPr/>
        <a:lstStyle/>
        <a:p>
          <a:endParaRPr kumimoji="1" lang="ja-JP" altLang="en-US"/>
        </a:p>
      </dgm:t>
    </dgm:pt>
    <dgm:pt modelId="{7BD24310-5A7F-44EA-9547-3A5DDFBCC123}" type="pres">
      <dgm:prSet presAssocID="{E65702E0-498B-4261-8D67-2115A48BA425}" presName="parTransFour" presStyleCnt="0"/>
      <dgm:spPr/>
    </dgm:pt>
    <dgm:pt modelId="{1CE1E90A-1580-49CA-A361-A41730BF11B5}" type="pres">
      <dgm:prSet presAssocID="{E65702E0-498B-4261-8D67-2115A48BA425}" presName="horzFour" presStyleCnt="0"/>
      <dgm:spPr/>
    </dgm:pt>
    <dgm:pt modelId="{057D0429-AA1B-49E8-B2E6-C0806F94615B}" type="pres">
      <dgm:prSet presAssocID="{D8EBFF46-587A-4954-8CD0-0CEECE7271BC}" presName="vertFour" presStyleCnt="0">
        <dgm:presLayoutVars>
          <dgm:chPref val="3"/>
        </dgm:presLayoutVars>
      </dgm:prSet>
      <dgm:spPr/>
    </dgm:pt>
    <dgm:pt modelId="{346D6263-7397-4640-A2D5-189F45AA885A}" type="pres">
      <dgm:prSet presAssocID="{D8EBFF46-587A-4954-8CD0-0CEECE7271BC}" presName="txFour" presStyleLbl="node4" presStyleIdx="7" presStyleCnt="8">
        <dgm:presLayoutVars>
          <dgm:chPref val="3"/>
        </dgm:presLayoutVars>
      </dgm:prSet>
      <dgm:spPr/>
      <dgm:t>
        <a:bodyPr/>
        <a:lstStyle/>
        <a:p>
          <a:endParaRPr kumimoji="1" lang="ja-JP" altLang="en-US"/>
        </a:p>
      </dgm:t>
    </dgm:pt>
    <dgm:pt modelId="{3BC95BA5-1F5B-4C7D-BFF9-965D69ECD201}" type="pres">
      <dgm:prSet presAssocID="{D8EBFF46-587A-4954-8CD0-0CEECE7271BC}" presName="horzFour" presStyleCnt="0"/>
      <dgm:spPr/>
    </dgm:pt>
  </dgm:ptLst>
  <dgm:cxnLst>
    <dgm:cxn modelId="{23752A75-1532-49E7-9AB1-7B7E54C6D8FF}" srcId="{A1543CE4-973D-4DFD-9C1F-2FEDE9FFE37D}" destId="{6425C697-5912-4EF1-A4EA-03313601AEB6}" srcOrd="0" destOrd="0" parTransId="{3EE29B35-4AB0-4923-AA9B-338CD8B408C5}" sibTransId="{324D6D63-A633-408C-A768-AF62CB9BB78E}"/>
    <dgm:cxn modelId="{A5EEFD49-4FFD-4669-95CB-46983B85D42D}" type="presOf" srcId="{E6003AE5-C3B2-4193-A458-1A1F4D077E16}" destId="{46780D9B-093D-4585-9F23-E93BF2D0EBD2}" srcOrd="0" destOrd="0" presId="urn:microsoft.com/office/officeart/2005/8/layout/hierarchy4"/>
    <dgm:cxn modelId="{FEFA6C8D-4398-4D6D-BD46-65628407C887}" srcId="{80642D1D-0F50-4B84-A6D0-821C66D60879}" destId="{E6003AE5-C3B2-4193-A458-1A1F4D077E16}" srcOrd="0" destOrd="0" parTransId="{4B80D6DB-AC6E-49F1-823A-C1C48192EDEF}" sibTransId="{F5209BA0-0B37-4F60-9EE2-B0839A42F143}"/>
    <dgm:cxn modelId="{27C4A8A0-053B-4111-97F4-62462DF42DAE}" type="presOf" srcId="{0BEFAA00-6F40-42C2-8485-4CA21BBB6873}" destId="{5553C5A8-A0C3-4366-A2D6-33AF2D395965}" srcOrd="0" destOrd="0" presId="urn:microsoft.com/office/officeart/2005/8/layout/hierarchy4"/>
    <dgm:cxn modelId="{DB4BC056-3D76-4698-831B-51D1D07A2A47}" type="presOf" srcId="{A1543CE4-973D-4DFD-9C1F-2FEDE9FFE37D}" destId="{1C0AF3FD-A2B9-4F90-AEF7-18FBC866EFEC}" srcOrd="0" destOrd="0" presId="urn:microsoft.com/office/officeart/2005/8/layout/hierarchy4"/>
    <dgm:cxn modelId="{649E5F0E-6FED-464A-B5AA-0BDFC292AB65}" type="presOf" srcId="{D8EBFF46-587A-4954-8CD0-0CEECE7271BC}" destId="{346D6263-7397-4640-A2D5-189F45AA885A}" srcOrd="0" destOrd="0" presId="urn:microsoft.com/office/officeart/2005/8/layout/hierarchy4"/>
    <dgm:cxn modelId="{45F86412-FEAE-41D5-A616-B0E255BDC17F}" srcId="{34409D74-2887-4D83-BF9F-440E690E6CA5}" destId="{E65702E0-498B-4261-8D67-2115A48BA425}" srcOrd="0" destOrd="0" parTransId="{AF9DF7F4-77F8-4989-BFDC-304C594CB43C}" sibTransId="{37489380-8353-4E8D-83B5-8274D835BE00}"/>
    <dgm:cxn modelId="{1D0EEFF0-3DDC-42C9-BB44-29EA0C8725BD}" srcId="{6425C697-5912-4EF1-A4EA-03313601AEB6}" destId="{6235E891-A2F6-4D33-92C7-1470C999A081}" srcOrd="0" destOrd="0" parTransId="{F260A22A-95B0-4B25-AB09-01B5AB061379}" sibTransId="{2C240E80-552B-41C7-A942-B958049528E6}"/>
    <dgm:cxn modelId="{88BCEB92-5C25-474C-BB8E-00E86C087992}" srcId="{6235E891-A2F6-4D33-92C7-1470C999A081}" destId="{D759810D-0331-479D-A1D6-2312CDBD937A}" srcOrd="0" destOrd="0" parTransId="{BABFF06F-9BAA-4044-8A01-CB8FDED56B9B}" sibTransId="{8BED1D10-F10E-4A32-9768-AD64F10CE5BC}"/>
    <dgm:cxn modelId="{4A185033-33CA-487B-8DE8-447150D30209}" srcId="{C653788D-5B87-420A-98B7-4D3D91CEF79B}" destId="{A1543CE4-973D-4DFD-9C1F-2FEDE9FFE37D}" srcOrd="0" destOrd="0" parTransId="{4A1D043A-DD1D-4A8B-85CA-A3469179E492}" sibTransId="{25808717-06D7-42CD-A0C5-FA56DB8F30CA}"/>
    <dgm:cxn modelId="{DB3F59EB-15AF-4C0A-AAA2-583B4C1AC4C3}" srcId="{0BEFAA00-6F40-42C2-8485-4CA21BBB6873}" destId="{34409D74-2887-4D83-BF9F-440E690E6CA5}" srcOrd="0" destOrd="0" parTransId="{6A605AF2-3302-41EF-A41A-5DFE03A910B7}" sibTransId="{7B2F022B-CB2E-4F39-A6AE-07A0E96A589D}"/>
    <dgm:cxn modelId="{2DC768A5-559B-4700-BDAA-F9F409AAD3D9}" type="presOf" srcId="{E65702E0-498B-4261-8D67-2115A48BA425}" destId="{ECF92291-A187-4FC6-B300-A55957C46699}" srcOrd="0" destOrd="0" presId="urn:microsoft.com/office/officeart/2005/8/layout/hierarchy4"/>
    <dgm:cxn modelId="{585F75ED-F07A-4B83-8A19-125042C7722E}" type="presOf" srcId="{80642D1D-0F50-4B84-A6D0-821C66D60879}" destId="{F7DFDB5B-46A8-4404-B9C1-20864B8EBC23}" srcOrd="0" destOrd="0" presId="urn:microsoft.com/office/officeart/2005/8/layout/hierarchy4"/>
    <dgm:cxn modelId="{623B4945-6EEB-4E4E-9DE5-301455D0929F}" srcId="{882D6093-32AD-4ED4-8F00-68C5E21BA25F}" destId="{0BEFAA00-6F40-42C2-8485-4CA21BBB6873}" srcOrd="0" destOrd="0" parTransId="{DA0BDE7D-6168-4E57-9847-214E3E84E87D}" sibTransId="{85575246-4DA8-4E8F-8C9B-9D7239CBED06}"/>
    <dgm:cxn modelId="{EF0738CC-F6F4-4291-929D-62997F98ED2E}" type="presOf" srcId="{34409D74-2887-4D83-BF9F-440E690E6CA5}" destId="{98739394-9610-499F-ABAF-563C0878C0BD}" srcOrd="0" destOrd="0" presId="urn:microsoft.com/office/officeart/2005/8/layout/hierarchy4"/>
    <dgm:cxn modelId="{BF54BEED-7E39-460B-88E9-7419ABD3594F}" type="presOf" srcId="{C653788D-5B87-420A-98B7-4D3D91CEF79B}" destId="{3A9CA528-5C81-42B4-BB2D-5C66AB50EAA3}" srcOrd="0" destOrd="0" presId="urn:microsoft.com/office/officeart/2005/8/layout/hierarchy4"/>
    <dgm:cxn modelId="{B3129743-50FA-4A74-AF54-AF6EFB29B923}" type="presOf" srcId="{D759810D-0331-479D-A1D6-2312CDBD937A}" destId="{45036A8F-69E1-465F-B1B4-8E003A995F9F}" srcOrd="0" destOrd="0" presId="urn:microsoft.com/office/officeart/2005/8/layout/hierarchy4"/>
    <dgm:cxn modelId="{87BAC568-B7A4-477C-8223-31C9C8195D7D}" type="presOf" srcId="{882D6093-32AD-4ED4-8F00-68C5E21BA25F}" destId="{EAC8707A-3909-4E51-A87D-C3DAC23C58B8}" srcOrd="0" destOrd="0" presId="urn:microsoft.com/office/officeart/2005/8/layout/hierarchy4"/>
    <dgm:cxn modelId="{D6BA4C79-0CA8-42F8-9055-3082FFF1D3F6}" srcId="{D759810D-0331-479D-A1D6-2312CDBD937A}" destId="{80642D1D-0F50-4B84-A6D0-821C66D60879}" srcOrd="0" destOrd="0" parTransId="{F1743D7F-FBBA-490B-9736-D42F7F9D6C1F}" sibTransId="{9870B8BC-6DA8-4CEF-B7C2-ED44CB6E7D25}"/>
    <dgm:cxn modelId="{3235B14C-D260-49A5-A96A-956B07182C79}" srcId="{E65702E0-498B-4261-8D67-2115A48BA425}" destId="{D8EBFF46-587A-4954-8CD0-0CEECE7271BC}" srcOrd="0" destOrd="0" parTransId="{E641B409-0CCB-4708-AFEE-8FD931CAEF21}" sibTransId="{91D78B9D-090B-41E2-9723-40ED44F6295C}"/>
    <dgm:cxn modelId="{5D92D3C0-9C87-4967-BFC6-2A870EA7D79A}" type="presOf" srcId="{6425C697-5912-4EF1-A4EA-03313601AEB6}" destId="{DBBB59AE-D8FC-4455-9DD7-B75437544FBA}" srcOrd="0" destOrd="0" presId="urn:microsoft.com/office/officeart/2005/8/layout/hierarchy4"/>
    <dgm:cxn modelId="{B60513D6-C741-4F61-9DDC-881A098B5BC4}" type="presOf" srcId="{6235E891-A2F6-4D33-92C7-1470C999A081}" destId="{5E3075AE-B80F-4E11-A89A-50AF0975021A}" srcOrd="0" destOrd="0" presId="urn:microsoft.com/office/officeart/2005/8/layout/hierarchy4"/>
    <dgm:cxn modelId="{7CAB76AA-CF96-40F5-90ED-230972CC0831}" srcId="{E6003AE5-C3B2-4193-A458-1A1F4D077E16}" destId="{882D6093-32AD-4ED4-8F00-68C5E21BA25F}" srcOrd="0" destOrd="0" parTransId="{2798FA27-25FD-4AC6-BF77-08187626539A}" sibTransId="{79016990-9264-4A9C-9CEC-5288080C9AF2}"/>
    <dgm:cxn modelId="{D8525C31-F3D3-4E84-BC1B-25D44B7748F2}" type="presParOf" srcId="{3A9CA528-5C81-42B4-BB2D-5C66AB50EAA3}" destId="{65A3E91F-4CF0-4715-9879-2F30D5ACD414}" srcOrd="0" destOrd="0" presId="urn:microsoft.com/office/officeart/2005/8/layout/hierarchy4"/>
    <dgm:cxn modelId="{E5579596-4EDC-4C15-910E-DF2B706A1041}" type="presParOf" srcId="{65A3E91F-4CF0-4715-9879-2F30D5ACD414}" destId="{1C0AF3FD-A2B9-4F90-AEF7-18FBC866EFEC}" srcOrd="0" destOrd="0" presId="urn:microsoft.com/office/officeart/2005/8/layout/hierarchy4"/>
    <dgm:cxn modelId="{85F8EA36-F5F1-4370-8335-05C8A6A2696C}" type="presParOf" srcId="{65A3E91F-4CF0-4715-9879-2F30D5ACD414}" destId="{22CC9AF9-1875-48FA-A08B-76DA4C227F97}" srcOrd="1" destOrd="0" presId="urn:microsoft.com/office/officeart/2005/8/layout/hierarchy4"/>
    <dgm:cxn modelId="{A5CD0134-6CFE-439B-9EA6-8C679A8BE6E3}" type="presParOf" srcId="{65A3E91F-4CF0-4715-9879-2F30D5ACD414}" destId="{7AD9BC30-07DD-4E5C-B53E-873AC29AA0A2}" srcOrd="2" destOrd="0" presId="urn:microsoft.com/office/officeart/2005/8/layout/hierarchy4"/>
    <dgm:cxn modelId="{E0FF4081-2945-4FE6-96E4-ECC7F473E568}" type="presParOf" srcId="{7AD9BC30-07DD-4E5C-B53E-873AC29AA0A2}" destId="{8B4AEE7C-A77A-4469-8296-49E7D441B797}" srcOrd="0" destOrd="0" presId="urn:microsoft.com/office/officeart/2005/8/layout/hierarchy4"/>
    <dgm:cxn modelId="{22902808-0AB3-45E2-8966-3CAF0492D6E6}" type="presParOf" srcId="{8B4AEE7C-A77A-4469-8296-49E7D441B797}" destId="{DBBB59AE-D8FC-4455-9DD7-B75437544FBA}" srcOrd="0" destOrd="0" presId="urn:microsoft.com/office/officeart/2005/8/layout/hierarchy4"/>
    <dgm:cxn modelId="{18FD00AF-6B6F-4AAB-9384-FFA3ABA4D5A9}" type="presParOf" srcId="{8B4AEE7C-A77A-4469-8296-49E7D441B797}" destId="{57CE28D4-F631-4685-A006-29D893C66C44}" srcOrd="1" destOrd="0" presId="urn:microsoft.com/office/officeart/2005/8/layout/hierarchy4"/>
    <dgm:cxn modelId="{0E389884-FED7-4F3D-8486-ACA74D82520C}" type="presParOf" srcId="{8B4AEE7C-A77A-4469-8296-49E7D441B797}" destId="{1E7D2994-8BE2-4DBE-8762-0875FAFB0E23}" srcOrd="2" destOrd="0" presId="urn:microsoft.com/office/officeart/2005/8/layout/hierarchy4"/>
    <dgm:cxn modelId="{C5C4EA98-1DF6-481C-A24D-AB9B8E7182F6}" type="presParOf" srcId="{1E7D2994-8BE2-4DBE-8762-0875FAFB0E23}" destId="{95E6CB35-3D3F-4E88-B71A-F2680514A1CE}" srcOrd="0" destOrd="0" presId="urn:microsoft.com/office/officeart/2005/8/layout/hierarchy4"/>
    <dgm:cxn modelId="{8B01AE9D-C2E6-4DA6-BECB-C3A39EFF799E}" type="presParOf" srcId="{95E6CB35-3D3F-4E88-B71A-F2680514A1CE}" destId="{5E3075AE-B80F-4E11-A89A-50AF0975021A}" srcOrd="0" destOrd="0" presId="urn:microsoft.com/office/officeart/2005/8/layout/hierarchy4"/>
    <dgm:cxn modelId="{4DD61261-3C57-4970-B357-E8E70978E0C6}" type="presParOf" srcId="{95E6CB35-3D3F-4E88-B71A-F2680514A1CE}" destId="{2A0E8D8E-C08D-45E0-85CC-0B4C4917C14C}" srcOrd="1" destOrd="0" presId="urn:microsoft.com/office/officeart/2005/8/layout/hierarchy4"/>
    <dgm:cxn modelId="{52D0F2AF-BED6-408B-99F9-7BC59C39455E}" type="presParOf" srcId="{95E6CB35-3D3F-4E88-B71A-F2680514A1CE}" destId="{069FEA77-CD8A-4F90-8DA2-77CC577F38FB}" srcOrd="2" destOrd="0" presId="urn:microsoft.com/office/officeart/2005/8/layout/hierarchy4"/>
    <dgm:cxn modelId="{818DDC4B-4352-483A-AF91-143F0930B35C}" type="presParOf" srcId="{069FEA77-CD8A-4F90-8DA2-77CC577F38FB}" destId="{7D330592-9577-4EFB-A691-A01E671A169E}" srcOrd="0" destOrd="0" presId="urn:microsoft.com/office/officeart/2005/8/layout/hierarchy4"/>
    <dgm:cxn modelId="{52116DA1-8752-4D97-9EE8-70DC2F601751}" type="presParOf" srcId="{7D330592-9577-4EFB-A691-A01E671A169E}" destId="{45036A8F-69E1-465F-B1B4-8E003A995F9F}" srcOrd="0" destOrd="0" presId="urn:microsoft.com/office/officeart/2005/8/layout/hierarchy4"/>
    <dgm:cxn modelId="{5633B44D-49D2-47D4-9969-B10AB292A64B}" type="presParOf" srcId="{7D330592-9577-4EFB-A691-A01E671A169E}" destId="{9E1959B7-5178-4A3F-9DCF-579AC5A76E66}" srcOrd="1" destOrd="0" presId="urn:microsoft.com/office/officeart/2005/8/layout/hierarchy4"/>
    <dgm:cxn modelId="{BD55ADED-DE6C-42F0-B751-FE6D5E7E904C}" type="presParOf" srcId="{7D330592-9577-4EFB-A691-A01E671A169E}" destId="{27DE3C01-CD84-498B-A123-54D5D1E16952}" srcOrd="2" destOrd="0" presId="urn:microsoft.com/office/officeart/2005/8/layout/hierarchy4"/>
    <dgm:cxn modelId="{5BE109D0-42EC-40CC-9722-D2FF74064C76}" type="presParOf" srcId="{27DE3C01-CD84-498B-A123-54D5D1E16952}" destId="{E188FE63-2A6E-4C47-BB41-0BF093F2EA37}" srcOrd="0" destOrd="0" presId="urn:microsoft.com/office/officeart/2005/8/layout/hierarchy4"/>
    <dgm:cxn modelId="{F974A5C4-8BD5-4C25-8727-82BE525D0A4E}" type="presParOf" srcId="{E188FE63-2A6E-4C47-BB41-0BF093F2EA37}" destId="{F7DFDB5B-46A8-4404-B9C1-20864B8EBC23}" srcOrd="0" destOrd="0" presId="urn:microsoft.com/office/officeart/2005/8/layout/hierarchy4"/>
    <dgm:cxn modelId="{7C40B1F8-8303-40F9-A9BC-7DD3A051CA70}" type="presParOf" srcId="{E188FE63-2A6E-4C47-BB41-0BF093F2EA37}" destId="{D3C74C68-0CB5-4AEC-A253-21C805437067}" srcOrd="1" destOrd="0" presId="urn:microsoft.com/office/officeart/2005/8/layout/hierarchy4"/>
    <dgm:cxn modelId="{B407F5D0-9890-4185-89AC-13CBB1D32321}" type="presParOf" srcId="{E188FE63-2A6E-4C47-BB41-0BF093F2EA37}" destId="{83604ECD-B565-4FC0-9753-4E86DBB183D8}" srcOrd="2" destOrd="0" presId="urn:microsoft.com/office/officeart/2005/8/layout/hierarchy4"/>
    <dgm:cxn modelId="{1EE9BE32-8727-4579-B971-1C750A16F8DC}" type="presParOf" srcId="{83604ECD-B565-4FC0-9753-4E86DBB183D8}" destId="{FB04E4C7-2374-43E1-91C6-6BDC87DF3465}" srcOrd="0" destOrd="0" presId="urn:microsoft.com/office/officeart/2005/8/layout/hierarchy4"/>
    <dgm:cxn modelId="{62E6A5CA-2EF8-471E-8B13-6EC6F1DB2FAD}" type="presParOf" srcId="{FB04E4C7-2374-43E1-91C6-6BDC87DF3465}" destId="{46780D9B-093D-4585-9F23-E93BF2D0EBD2}" srcOrd="0" destOrd="0" presId="urn:microsoft.com/office/officeart/2005/8/layout/hierarchy4"/>
    <dgm:cxn modelId="{79DF1529-80D7-4A21-AC4E-1AE7DD2BF921}" type="presParOf" srcId="{FB04E4C7-2374-43E1-91C6-6BDC87DF3465}" destId="{4A212D23-8C2E-42F5-A148-F03AC86B9425}" srcOrd="1" destOrd="0" presId="urn:microsoft.com/office/officeart/2005/8/layout/hierarchy4"/>
    <dgm:cxn modelId="{18CAEE01-13D0-40F4-8438-1B9533DB2E69}" type="presParOf" srcId="{FB04E4C7-2374-43E1-91C6-6BDC87DF3465}" destId="{1931B1A0-46E8-49F4-9F16-B3103F50B52B}" srcOrd="2" destOrd="0" presId="urn:microsoft.com/office/officeart/2005/8/layout/hierarchy4"/>
    <dgm:cxn modelId="{292B5586-FDED-47E1-BA4A-372F6503C7E4}" type="presParOf" srcId="{1931B1A0-46E8-49F4-9F16-B3103F50B52B}" destId="{15596682-39B3-4FEC-94F2-DB23E9466FDD}" srcOrd="0" destOrd="0" presId="urn:microsoft.com/office/officeart/2005/8/layout/hierarchy4"/>
    <dgm:cxn modelId="{1E9B219A-56DF-4F7B-9BCB-F54707904135}" type="presParOf" srcId="{15596682-39B3-4FEC-94F2-DB23E9466FDD}" destId="{EAC8707A-3909-4E51-A87D-C3DAC23C58B8}" srcOrd="0" destOrd="0" presId="urn:microsoft.com/office/officeart/2005/8/layout/hierarchy4"/>
    <dgm:cxn modelId="{5A840021-0A2C-4FD1-8768-7AC73E0A14A0}" type="presParOf" srcId="{15596682-39B3-4FEC-94F2-DB23E9466FDD}" destId="{52D39F08-61C6-4E14-8604-2C9AE6473B13}" srcOrd="1" destOrd="0" presId="urn:microsoft.com/office/officeart/2005/8/layout/hierarchy4"/>
    <dgm:cxn modelId="{203CB342-A90E-46CC-AA33-1027360E76F5}" type="presParOf" srcId="{15596682-39B3-4FEC-94F2-DB23E9466FDD}" destId="{75A642F5-532A-4D59-B14B-22BECD271198}" srcOrd="2" destOrd="0" presId="urn:microsoft.com/office/officeart/2005/8/layout/hierarchy4"/>
    <dgm:cxn modelId="{755D5B49-7953-42E3-9792-67D625CF8EDE}" type="presParOf" srcId="{75A642F5-532A-4D59-B14B-22BECD271198}" destId="{B65D6FC5-5FBB-482C-9FE3-981F258B080B}" srcOrd="0" destOrd="0" presId="urn:microsoft.com/office/officeart/2005/8/layout/hierarchy4"/>
    <dgm:cxn modelId="{0572C740-04B7-42D0-BDA9-479D52B7C196}" type="presParOf" srcId="{B65D6FC5-5FBB-482C-9FE3-981F258B080B}" destId="{5553C5A8-A0C3-4366-A2D6-33AF2D395965}" srcOrd="0" destOrd="0" presId="urn:microsoft.com/office/officeart/2005/8/layout/hierarchy4"/>
    <dgm:cxn modelId="{556C4FEC-6134-4FB2-A092-264E9EA55303}" type="presParOf" srcId="{B65D6FC5-5FBB-482C-9FE3-981F258B080B}" destId="{A4D0B563-9CDC-4A57-A300-921912A15A27}" srcOrd="1" destOrd="0" presId="urn:microsoft.com/office/officeart/2005/8/layout/hierarchy4"/>
    <dgm:cxn modelId="{D34E9875-3B72-4AF6-99CA-4FE8F3E1D7EF}" type="presParOf" srcId="{B65D6FC5-5FBB-482C-9FE3-981F258B080B}" destId="{51B3B9A5-8F64-44E1-AD77-A96DF8411FD0}" srcOrd="2" destOrd="0" presId="urn:microsoft.com/office/officeart/2005/8/layout/hierarchy4"/>
    <dgm:cxn modelId="{FE437171-253F-4015-9B08-A54EE8A39EEE}" type="presParOf" srcId="{51B3B9A5-8F64-44E1-AD77-A96DF8411FD0}" destId="{700B1336-E957-484C-A8E9-D59FF529743C}" srcOrd="0" destOrd="0" presId="urn:microsoft.com/office/officeart/2005/8/layout/hierarchy4"/>
    <dgm:cxn modelId="{B0D9C63C-CA5E-44A2-AE56-1074A6EFE64F}" type="presParOf" srcId="{700B1336-E957-484C-A8E9-D59FF529743C}" destId="{98739394-9610-499F-ABAF-563C0878C0BD}" srcOrd="0" destOrd="0" presId="urn:microsoft.com/office/officeart/2005/8/layout/hierarchy4"/>
    <dgm:cxn modelId="{B0CFF722-D8BC-4768-B3D9-EE005ACF6854}" type="presParOf" srcId="{700B1336-E957-484C-A8E9-D59FF529743C}" destId="{B2B13E85-3531-4843-80E1-676D43621ACA}" srcOrd="1" destOrd="0" presId="urn:microsoft.com/office/officeart/2005/8/layout/hierarchy4"/>
    <dgm:cxn modelId="{6954F1CD-C404-4D69-B60B-6D1B5CD9ECAD}" type="presParOf" srcId="{700B1336-E957-484C-A8E9-D59FF529743C}" destId="{6D87FBB9-C560-44E5-8C1F-3CF9831CDF54}" srcOrd="2" destOrd="0" presId="urn:microsoft.com/office/officeart/2005/8/layout/hierarchy4"/>
    <dgm:cxn modelId="{76CBA64F-5D0F-4517-9B56-2013B733107C}" type="presParOf" srcId="{6D87FBB9-C560-44E5-8C1F-3CF9831CDF54}" destId="{94333493-B065-45EB-9DA8-B4215546CDD9}" srcOrd="0" destOrd="0" presId="urn:microsoft.com/office/officeart/2005/8/layout/hierarchy4"/>
    <dgm:cxn modelId="{D4D5D2F1-57F2-4E2A-B88E-C18679C92F37}" type="presParOf" srcId="{94333493-B065-45EB-9DA8-B4215546CDD9}" destId="{ECF92291-A187-4FC6-B300-A55957C46699}" srcOrd="0" destOrd="0" presId="urn:microsoft.com/office/officeart/2005/8/layout/hierarchy4"/>
    <dgm:cxn modelId="{EFAD6EE8-D3D8-4936-9960-AD9D98E192A0}" type="presParOf" srcId="{94333493-B065-45EB-9DA8-B4215546CDD9}" destId="{7BD24310-5A7F-44EA-9547-3A5DDFBCC123}" srcOrd="1" destOrd="0" presId="urn:microsoft.com/office/officeart/2005/8/layout/hierarchy4"/>
    <dgm:cxn modelId="{7FE881C0-37FB-4782-9325-AADE1C031372}" type="presParOf" srcId="{94333493-B065-45EB-9DA8-B4215546CDD9}" destId="{1CE1E90A-1580-49CA-A361-A41730BF11B5}" srcOrd="2" destOrd="0" presId="urn:microsoft.com/office/officeart/2005/8/layout/hierarchy4"/>
    <dgm:cxn modelId="{8EC429FB-0A1E-42EA-8B56-C33CE7D72172}" type="presParOf" srcId="{1CE1E90A-1580-49CA-A361-A41730BF11B5}" destId="{057D0429-AA1B-49E8-B2E6-C0806F94615B}" srcOrd="0" destOrd="0" presId="urn:microsoft.com/office/officeart/2005/8/layout/hierarchy4"/>
    <dgm:cxn modelId="{399935D3-BAEE-4ABE-9135-EAA1F68CCB07}" type="presParOf" srcId="{057D0429-AA1B-49E8-B2E6-C0806F94615B}" destId="{346D6263-7397-4640-A2D5-189F45AA885A}" srcOrd="0" destOrd="0" presId="urn:microsoft.com/office/officeart/2005/8/layout/hierarchy4"/>
    <dgm:cxn modelId="{9ED428E6-31BC-4CCC-9D0E-49A39F3DDF64}" type="presParOf" srcId="{057D0429-AA1B-49E8-B2E6-C0806F94615B}" destId="{3BC95BA5-1F5B-4C7D-BFF9-965D69ECD201}" srcOrd="1" destOrd="0" presId="urn:microsoft.com/office/officeart/2005/8/layout/hierarchy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C0AF3FD-A2B9-4F90-AEF7-18FBC866EFEC}">
      <dsp:nvSpPr>
        <dsp:cNvPr id="0" name=""/>
        <dsp:cNvSpPr/>
      </dsp:nvSpPr>
      <dsp:spPr>
        <a:xfrm>
          <a:off x="2355" y="526"/>
          <a:ext cx="4819824" cy="457785"/>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ja-JP" altLang="en-US" sz="1900" kern="1200" dirty="0" smtClean="0">
              <a:latin typeface="HGP創英角ｺﾞｼｯｸUB" pitchFamily="50" charset="-128"/>
              <a:ea typeface="HGP創英角ｺﾞｼｯｸUB" pitchFamily="50" charset="-128"/>
            </a:rPr>
            <a:t>聞き取りやすいように、ゆっくりと明瞭に伝える。</a:t>
          </a:r>
          <a:endParaRPr kumimoji="1" lang="ja-JP" altLang="en-US" sz="1900" kern="1200" dirty="0"/>
        </a:p>
      </dsp:txBody>
      <dsp:txXfrm>
        <a:off x="2355" y="526"/>
        <a:ext cx="4819824" cy="457785"/>
      </dsp:txXfrm>
    </dsp:sp>
    <dsp:sp modelId="{DBBB59AE-D8FC-4455-9DD7-B75437544FBA}">
      <dsp:nvSpPr>
        <dsp:cNvPr id="0" name=""/>
        <dsp:cNvSpPr/>
      </dsp:nvSpPr>
      <dsp:spPr>
        <a:xfrm>
          <a:off x="2355" y="519655"/>
          <a:ext cx="4819824" cy="457785"/>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ja-JP" altLang="en-US" sz="1900" kern="1200" smtClean="0">
              <a:latin typeface="HGP創英角ｺﾞｼｯｸUB" pitchFamily="50" charset="-128"/>
              <a:ea typeface="HGP創英角ｺﾞｼｯｸUB" pitchFamily="50" charset="-128"/>
            </a:rPr>
            <a:t>きちんと内容が伝わっているか確認する。</a:t>
          </a:r>
          <a:endParaRPr kumimoji="1" lang="ja-JP" altLang="en-US" sz="1900" kern="1200" dirty="0"/>
        </a:p>
      </dsp:txBody>
      <dsp:txXfrm>
        <a:off x="2355" y="519655"/>
        <a:ext cx="4819824" cy="457785"/>
      </dsp:txXfrm>
    </dsp:sp>
    <dsp:sp modelId="{5E3075AE-B80F-4E11-A89A-50AF0975021A}">
      <dsp:nvSpPr>
        <dsp:cNvPr id="0" name=""/>
        <dsp:cNvSpPr/>
      </dsp:nvSpPr>
      <dsp:spPr>
        <a:xfrm>
          <a:off x="2355" y="1038783"/>
          <a:ext cx="4819824" cy="457785"/>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ja-JP" altLang="en-US" sz="1900" kern="1200" smtClean="0">
              <a:latin typeface="HGP創英角ｺﾞｼｯｸUB" pitchFamily="50" charset="-128"/>
              <a:ea typeface="HGP創英角ｺﾞｼｯｸUB" pitchFamily="50" charset="-128"/>
            </a:rPr>
            <a:t>馴れ馴れし過ぎたり丁寧過ぎないように注意</a:t>
          </a:r>
          <a:endParaRPr kumimoji="1" lang="ja-JP" altLang="en-US" sz="1900" kern="1200" dirty="0"/>
        </a:p>
      </dsp:txBody>
      <dsp:txXfrm>
        <a:off x="2355" y="1038783"/>
        <a:ext cx="4819824" cy="457785"/>
      </dsp:txXfrm>
    </dsp:sp>
    <dsp:sp modelId="{45036A8F-69E1-465F-B1B4-8E003A995F9F}">
      <dsp:nvSpPr>
        <dsp:cNvPr id="0" name=""/>
        <dsp:cNvSpPr/>
      </dsp:nvSpPr>
      <dsp:spPr>
        <a:xfrm>
          <a:off x="2355" y="1557912"/>
          <a:ext cx="4819824" cy="457785"/>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ja-JP" altLang="en-US" sz="1900" kern="1200" dirty="0" smtClean="0">
              <a:latin typeface="HGP創英角ｺﾞｼｯｸUB" pitchFamily="50" charset="-128"/>
              <a:ea typeface="HGP創英角ｺﾞｼｯｸUB" pitchFamily="50" charset="-128"/>
            </a:rPr>
            <a:t>専門用語はなるべく使わない。</a:t>
          </a:r>
          <a:endParaRPr lang="en-US" altLang="ja-JP" sz="1900" kern="1200" dirty="0" smtClean="0">
            <a:latin typeface="HGP創英角ｺﾞｼｯｸUB" pitchFamily="50" charset="-128"/>
            <a:ea typeface="HGP創英角ｺﾞｼｯｸUB" pitchFamily="50" charset="-128"/>
          </a:endParaRPr>
        </a:p>
      </dsp:txBody>
      <dsp:txXfrm>
        <a:off x="2355" y="1557912"/>
        <a:ext cx="4819824" cy="457785"/>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C0AF3FD-A2B9-4F90-AEF7-18FBC866EFEC}">
      <dsp:nvSpPr>
        <dsp:cNvPr id="0" name=""/>
        <dsp:cNvSpPr/>
      </dsp:nvSpPr>
      <dsp:spPr>
        <a:xfrm>
          <a:off x="4043" y="2470"/>
          <a:ext cx="8272833" cy="409440"/>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ja-JP" altLang="en-US" sz="2000" kern="1200" dirty="0" smtClean="0">
              <a:latin typeface="HGP創英角ｺﾞｼｯｸUB" pitchFamily="50" charset="-128"/>
              <a:ea typeface="HGP創英角ｺﾞｼｯｸUB" pitchFamily="50" charset="-128"/>
            </a:rPr>
            <a:t>落ち着いた態度で接する。</a:t>
          </a:r>
          <a:endParaRPr kumimoji="1" lang="ja-JP" altLang="en-US" sz="2000" kern="1200" dirty="0"/>
        </a:p>
      </dsp:txBody>
      <dsp:txXfrm>
        <a:off x="4043" y="2470"/>
        <a:ext cx="8272833" cy="409440"/>
      </dsp:txXfrm>
    </dsp:sp>
    <dsp:sp modelId="{DBBB59AE-D8FC-4455-9DD7-B75437544FBA}">
      <dsp:nvSpPr>
        <dsp:cNvPr id="0" name=""/>
        <dsp:cNvSpPr/>
      </dsp:nvSpPr>
      <dsp:spPr>
        <a:xfrm>
          <a:off x="4043" y="450686"/>
          <a:ext cx="8272833" cy="409440"/>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ja-JP" altLang="en-US" sz="2000" kern="1200" dirty="0" smtClean="0">
              <a:latin typeface="HGP創英角ｺﾞｼｯｸUB" pitchFamily="50" charset="-128"/>
              <a:ea typeface="HGP創英角ｺﾞｼｯｸUB" pitchFamily="50" charset="-128"/>
            </a:rPr>
            <a:t>目線の高さを合わせ、自身の表情や態度にも注意を向ける。</a:t>
          </a:r>
          <a:endParaRPr kumimoji="1" lang="ja-JP" altLang="en-US" sz="2000" kern="1200" dirty="0"/>
        </a:p>
      </dsp:txBody>
      <dsp:txXfrm>
        <a:off x="4043" y="450686"/>
        <a:ext cx="8272833" cy="409440"/>
      </dsp:txXfrm>
    </dsp:sp>
    <dsp:sp modelId="{5E3075AE-B80F-4E11-A89A-50AF0975021A}">
      <dsp:nvSpPr>
        <dsp:cNvPr id="0" name=""/>
        <dsp:cNvSpPr/>
      </dsp:nvSpPr>
      <dsp:spPr>
        <a:xfrm>
          <a:off x="4043" y="898902"/>
          <a:ext cx="8272833" cy="409440"/>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ja-JP" altLang="en-US" sz="2000" kern="1200" dirty="0" smtClean="0">
              <a:latin typeface="HGP創英角ｺﾞｼｯｸUB" pitchFamily="50" charset="-128"/>
              <a:ea typeface="HGP創英角ｺﾞｼｯｸUB" pitchFamily="50" charset="-128"/>
            </a:rPr>
            <a:t>自分から声掛けを積極的に行う。</a:t>
          </a:r>
          <a:endParaRPr kumimoji="1" lang="ja-JP" altLang="en-US" sz="2000" kern="1200" dirty="0"/>
        </a:p>
      </dsp:txBody>
      <dsp:txXfrm>
        <a:off x="4043" y="898902"/>
        <a:ext cx="8272833" cy="409440"/>
      </dsp:txXfrm>
    </dsp:sp>
    <dsp:sp modelId="{45036A8F-69E1-465F-B1B4-8E003A995F9F}">
      <dsp:nvSpPr>
        <dsp:cNvPr id="0" name=""/>
        <dsp:cNvSpPr/>
      </dsp:nvSpPr>
      <dsp:spPr>
        <a:xfrm>
          <a:off x="4043" y="1347119"/>
          <a:ext cx="8272833" cy="409440"/>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ja-JP" altLang="en-US" sz="2000" kern="1200" dirty="0" smtClean="0">
              <a:latin typeface="HGP創英角ｺﾞｼｯｸUB" pitchFamily="50" charset="-128"/>
              <a:ea typeface="HGP創英角ｺﾞｼｯｸUB" pitchFamily="50" charset="-128"/>
            </a:rPr>
            <a:t>言葉遣いに注意する。</a:t>
          </a:r>
          <a:endParaRPr lang="en-US" altLang="ja-JP" sz="2000" kern="1200" dirty="0" smtClean="0">
            <a:latin typeface="HGP創英角ｺﾞｼｯｸUB" pitchFamily="50" charset="-128"/>
            <a:ea typeface="HGP創英角ｺﾞｼｯｸUB" pitchFamily="50" charset="-128"/>
          </a:endParaRPr>
        </a:p>
      </dsp:txBody>
      <dsp:txXfrm>
        <a:off x="4043" y="1347119"/>
        <a:ext cx="8272833" cy="409440"/>
      </dsp:txXfrm>
    </dsp:sp>
    <dsp:sp modelId="{F7DFDB5B-46A8-4404-B9C1-20864B8EBC23}">
      <dsp:nvSpPr>
        <dsp:cNvPr id="0" name=""/>
        <dsp:cNvSpPr/>
      </dsp:nvSpPr>
      <dsp:spPr>
        <a:xfrm>
          <a:off x="4043" y="1795335"/>
          <a:ext cx="8272833" cy="409440"/>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ja-JP" altLang="en-US" sz="2000" kern="1200" dirty="0" smtClean="0">
              <a:latin typeface="HGP創英角ｺﾞｼｯｸUB" pitchFamily="50" charset="-128"/>
              <a:ea typeface="HGP創英角ｺﾞｼｯｸUB" pitchFamily="50" charset="-128"/>
            </a:rPr>
            <a:t>身だしなみをきちんと行う。</a:t>
          </a:r>
          <a:endParaRPr kumimoji="1" lang="ja-JP" altLang="en-US" sz="2000" kern="1200" dirty="0"/>
        </a:p>
      </dsp:txBody>
      <dsp:txXfrm>
        <a:off x="4043" y="1795335"/>
        <a:ext cx="8272833" cy="409440"/>
      </dsp:txXfrm>
    </dsp:sp>
    <dsp:sp modelId="{46780D9B-093D-4585-9F23-E93BF2D0EBD2}">
      <dsp:nvSpPr>
        <dsp:cNvPr id="0" name=""/>
        <dsp:cNvSpPr/>
      </dsp:nvSpPr>
      <dsp:spPr>
        <a:xfrm>
          <a:off x="4043" y="2243551"/>
          <a:ext cx="8272833" cy="409440"/>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ja-JP" altLang="en-US" sz="2000" kern="1200" dirty="0" smtClean="0">
              <a:latin typeface="HGP創英角ｺﾞｼｯｸUB" pitchFamily="50" charset="-128"/>
              <a:ea typeface="HGP創英角ｺﾞｼｯｸUB" pitchFamily="50" charset="-128"/>
            </a:rPr>
            <a:t>約束を守る。</a:t>
          </a:r>
          <a:endParaRPr kumimoji="1" lang="ja-JP" altLang="en-US" sz="2000" kern="1200" dirty="0"/>
        </a:p>
      </dsp:txBody>
      <dsp:txXfrm>
        <a:off x="4043" y="2243551"/>
        <a:ext cx="8272833" cy="409440"/>
      </dsp:txXfrm>
    </dsp:sp>
    <dsp:sp modelId="{EAC8707A-3909-4E51-A87D-C3DAC23C58B8}">
      <dsp:nvSpPr>
        <dsp:cNvPr id="0" name=""/>
        <dsp:cNvSpPr/>
      </dsp:nvSpPr>
      <dsp:spPr>
        <a:xfrm>
          <a:off x="4043" y="2691768"/>
          <a:ext cx="8272833" cy="409440"/>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ja-JP" altLang="en-US" sz="2000" kern="1200" dirty="0" smtClean="0">
              <a:latin typeface="HGP創英角ｺﾞｼｯｸUB" pitchFamily="50" charset="-128"/>
              <a:ea typeface="HGP創英角ｺﾞｼｯｸUB" pitchFamily="50" charset="-128"/>
            </a:rPr>
            <a:t>相手が話し出したら最後まで聞き、話の全体を把握する。</a:t>
          </a:r>
          <a:endParaRPr kumimoji="1" lang="ja-JP" altLang="en-US" sz="2000" kern="1200" dirty="0"/>
        </a:p>
      </dsp:txBody>
      <dsp:txXfrm>
        <a:off x="4043" y="2691768"/>
        <a:ext cx="8272833" cy="409440"/>
      </dsp:txXfrm>
    </dsp:sp>
    <dsp:sp modelId="{5553C5A8-A0C3-4366-A2D6-33AF2D395965}">
      <dsp:nvSpPr>
        <dsp:cNvPr id="0" name=""/>
        <dsp:cNvSpPr/>
      </dsp:nvSpPr>
      <dsp:spPr>
        <a:xfrm>
          <a:off x="4043" y="3139984"/>
          <a:ext cx="8272833" cy="409440"/>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ja-JP" altLang="en-US" sz="2000" kern="1200" dirty="0" smtClean="0">
              <a:latin typeface="HGP創英角ｺﾞｼｯｸUB" pitchFamily="50" charset="-128"/>
              <a:ea typeface="HGP創英角ｺﾞｼｯｸUB" pitchFamily="50" charset="-128"/>
            </a:rPr>
            <a:t>話したい衝動を抑え、傾聴する。会話が途切れたら話す。</a:t>
          </a:r>
          <a:endParaRPr kumimoji="1" lang="ja-JP" altLang="en-US" sz="2000" kern="1200" dirty="0"/>
        </a:p>
      </dsp:txBody>
      <dsp:txXfrm>
        <a:off x="4043" y="3139984"/>
        <a:ext cx="8272833" cy="409440"/>
      </dsp:txXfrm>
    </dsp:sp>
    <dsp:sp modelId="{98739394-9610-499F-ABAF-563C0878C0BD}">
      <dsp:nvSpPr>
        <dsp:cNvPr id="0" name=""/>
        <dsp:cNvSpPr/>
      </dsp:nvSpPr>
      <dsp:spPr>
        <a:xfrm>
          <a:off x="4043" y="3588201"/>
          <a:ext cx="8272833" cy="409440"/>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ja-JP" altLang="en-US" sz="2000" kern="1200" dirty="0" smtClean="0">
              <a:latin typeface="HGP創英角ｺﾞｼｯｸUB" pitchFamily="50" charset="-128"/>
              <a:ea typeface="HGP創英角ｺﾞｼｯｸUB" pitchFamily="50" charset="-128"/>
            </a:rPr>
            <a:t>言葉だけでなく、話の内容や意図を汲み取り、本当に伝えたい事を聞き取る。</a:t>
          </a:r>
          <a:endParaRPr kumimoji="1" lang="ja-JP" altLang="en-US" sz="2000" kern="1200" dirty="0"/>
        </a:p>
      </dsp:txBody>
      <dsp:txXfrm>
        <a:off x="4043" y="3588201"/>
        <a:ext cx="8272833" cy="409440"/>
      </dsp:txXfrm>
    </dsp:sp>
    <dsp:sp modelId="{ECF92291-A187-4FC6-B300-A55957C46699}">
      <dsp:nvSpPr>
        <dsp:cNvPr id="0" name=""/>
        <dsp:cNvSpPr/>
      </dsp:nvSpPr>
      <dsp:spPr>
        <a:xfrm>
          <a:off x="4043" y="4036417"/>
          <a:ext cx="8272833" cy="409440"/>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ja-JP" altLang="en-US" sz="2000" kern="1200" dirty="0" smtClean="0">
              <a:latin typeface="HGP創英角ｺﾞｼｯｸUB" pitchFamily="50" charset="-128"/>
              <a:ea typeface="HGP創英角ｺﾞｼｯｸUB" pitchFamily="50" charset="-128"/>
            </a:rPr>
            <a:t>常に相手の立場に立ち、話を聞くようにする。</a:t>
          </a:r>
          <a:endParaRPr kumimoji="1" lang="ja-JP" altLang="en-US" sz="2000" kern="1200" dirty="0"/>
        </a:p>
      </dsp:txBody>
      <dsp:txXfrm>
        <a:off x="4043" y="4036417"/>
        <a:ext cx="8272833" cy="409440"/>
      </dsp:txXfrm>
    </dsp:sp>
    <dsp:sp modelId="{346D6263-7397-4640-A2D5-189F45AA885A}">
      <dsp:nvSpPr>
        <dsp:cNvPr id="0" name=""/>
        <dsp:cNvSpPr/>
      </dsp:nvSpPr>
      <dsp:spPr>
        <a:xfrm>
          <a:off x="4043" y="4484633"/>
          <a:ext cx="8272833" cy="409440"/>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ja-JP" altLang="en-US" sz="2000" kern="1200" dirty="0" smtClean="0">
              <a:latin typeface="HGP創英角ｺﾞｼｯｸUB" pitchFamily="50" charset="-128"/>
              <a:ea typeface="HGP創英角ｺﾞｼｯｸUB" pitchFamily="50" charset="-128"/>
            </a:rPr>
            <a:t>会話に入ろうとされている方がいないか、周りにも気を配る。</a:t>
          </a:r>
          <a:endParaRPr kumimoji="1" lang="ja-JP" altLang="en-US" sz="2000" kern="1200" dirty="0"/>
        </a:p>
      </dsp:txBody>
      <dsp:txXfrm>
        <a:off x="4043" y="4484633"/>
        <a:ext cx="8272833" cy="409440"/>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EA0F9E07-0D13-43CE-A211-0B3012AC2227}" type="datetimeFigureOut">
              <a:rPr kumimoji="1" lang="ja-JP" altLang="en-US" smtClean="0"/>
              <a:pPr/>
              <a:t>2013/9/17</a:t>
            </a:fld>
            <a:endParaRPr kumimoji="1" lang="ja-JP" altLang="en-US"/>
          </a:p>
        </p:txBody>
      </p:sp>
      <p:sp>
        <p:nvSpPr>
          <p:cNvPr id="4" name="スライド イメージ プレースホルダー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C0E5C2D1-7B00-4B54-A24D-A81C155E9A95}" type="slidenum">
              <a:rPr kumimoji="1" lang="ja-JP" altLang="en-US" smtClean="0"/>
              <a:pPr/>
              <a:t>&lt;#&gt;</a:t>
            </a:fld>
            <a:endParaRPr kumimoji="1" lang="ja-JP" altLang="en-US"/>
          </a:p>
        </p:txBody>
      </p:sp>
    </p:spTree>
    <p:extLst>
      <p:ext uri="{BB962C8B-B14F-4D97-AF65-F5344CB8AC3E}">
        <p14:creationId xmlns:p14="http://schemas.microsoft.com/office/powerpoint/2010/main" xmlns="" val="346158280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62525" cy="37226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2</a:t>
            </a:fld>
            <a:endParaRPr kumimoji="1" lang="ja-JP" altLang="en-US"/>
          </a:p>
        </p:txBody>
      </p:sp>
    </p:spTree>
    <p:extLst>
      <p:ext uri="{BB962C8B-B14F-4D97-AF65-F5344CB8AC3E}">
        <p14:creationId xmlns:p14="http://schemas.microsoft.com/office/powerpoint/2010/main" xmlns="" val="33578231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7"/>
            <a:ext cx="7772400" cy="1470025"/>
          </a:xfrm>
          <a:prstGeom prst="rect">
            <a:avLst/>
          </a:prstGeo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600202"/>
            <a:ext cx="8229600" cy="4525963"/>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40"/>
            <a:ext cx="2057400" cy="5851525"/>
          </a:xfrm>
          <a:prstGeom prst="rect">
            <a:avLst/>
          </a:prstGeo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1" y="274640"/>
            <a:ext cx="6031523" cy="5851525"/>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457200" y="1600202"/>
            <a:ext cx="8229600" cy="4525963"/>
          </a:xfrm>
          <a:prstGeom prst="rect">
            <a:avLst/>
          </a:prstGeo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435" y="4406902"/>
            <a:ext cx="7772400" cy="1362075"/>
          </a:xfrm>
          <a:prstGeom prst="rect">
            <a:avLst/>
          </a:prstGeo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435" y="2906714"/>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1" y="1600202"/>
            <a:ext cx="4044463"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2338" y="1600202"/>
            <a:ext cx="4044463"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スライド番号プレースホルダ 4"/>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06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06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271" y="1535113"/>
            <a:ext cx="4041531"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271" y="2174875"/>
            <a:ext cx="4041531"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スライド番号プレースホルダ 6"/>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スライド番号プレースホルダ 2"/>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1" y="273050"/>
            <a:ext cx="3008435" cy="1162050"/>
          </a:xfrm>
          <a:prstGeom prst="rect">
            <a:avLst/>
          </a:prstGeo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538" y="273052"/>
            <a:ext cx="5111263"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1" y="1435102"/>
            <a:ext cx="3008435"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4"/>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167" y="4800601"/>
            <a:ext cx="5486400" cy="566738"/>
          </a:xfrm>
          <a:prstGeom prst="rect">
            <a:avLst/>
          </a:prstGeo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167"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アイコンをクリックして図を追加</a:t>
            </a:r>
            <a:endParaRPr lang="ja-JP" altLang="en-US"/>
          </a:p>
        </p:txBody>
      </p:sp>
      <p:sp>
        <p:nvSpPr>
          <p:cNvPr id="4" name="テキスト プレースホルダ 3"/>
          <p:cNvSpPr>
            <a:spLocks noGrp="1"/>
          </p:cNvSpPr>
          <p:nvPr>
            <p:ph type="body" sz="half" idx="2"/>
          </p:nvPr>
        </p:nvSpPr>
        <p:spPr>
          <a:xfrm>
            <a:off x="1792167" y="5367339"/>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4"/>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18" Type="http://schemas.openxmlformats.org/officeDocument/2006/relationships/image" Target="../media/image5.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46929" name="Picture 17"/>
          <p:cNvPicPr>
            <a:picLocks noChangeAspect="1" noChangeArrowheads="1"/>
          </p:cNvPicPr>
          <p:nvPr/>
        </p:nvPicPr>
        <p:blipFill>
          <a:blip r:embed="rId14" cstate="print"/>
          <a:srcRect/>
          <a:stretch>
            <a:fillRect/>
          </a:stretch>
        </p:blipFill>
        <p:spPr bwMode="auto">
          <a:xfrm>
            <a:off x="0" y="6286502"/>
            <a:ext cx="9144000" cy="581025"/>
          </a:xfrm>
          <a:prstGeom prst="rect">
            <a:avLst/>
          </a:prstGeom>
          <a:noFill/>
          <a:ln w="9525">
            <a:noFill/>
            <a:miter lim="800000"/>
            <a:headEnd/>
            <a:tailEnd/>
          </a:ln>
          <a:effectLst/>
        </p:spPr>
      </p:pic>
      <p:sp>
        <p:nvSpPr>
          <p:cNvPr id="1446916" name="Rectangle 4"/>
          <p:cNvSpPr>
            <a:spLocks noGrp="1" noChangeArrowheads="1"/>
          </p:cNvSpPr>
          <p:nvPr>
            <p:ph type="sldNum" sz="quarter" idx="4"/>
          </p:nvPr>
        </p:nvSpPr>
        <p:spPr bwMode="auto">
          <a:xfrm>
            <a:off x="8172450" y="6597651"/>
            <a:ext cx="971551" cy="260350"/>
          </a:xfrm>
          <a:prstGeom prst="rect">
            <a:avLst/>
          </a:prstGeom>
          <a:noFill/>
          <a:ln w="9525">
            <a:noFill/>
            <a:miter lim="800000"/>
            <a:headEnd/>
            <a:tailEnd/>
          </a:ln>
          <a:effectLst/>
        </p:spPr>
        <p:txBody>
          <a:bodyPr vert="horz" wrap="none" lIns="91440" tIns="0" rIns="91440" bIns="0" numCol="1" anchor="ctr" anchorCtr="0" compatLnSpc="1">
            <a:prstTxWarp prst="textNoShape">
              <a:avLst/>
            </a:prstTxWarp>
          </a:bodyPr>
          <a:lstStyle>
            <a:lvl1pPr algn="r">
              <a:defRPr sz="1000">
                <a:solidFill>
                  <a:schemeClr val="bg1"/>
                </a:solidFill>
                <a:ea typeface="HGP創英角ｺﾞｼｯｸUB" pitchFamily="50" charset="-128"/>
              </a:defRPr>
            </a:lvl1pPr>
          </a:lstStyle>
          <a:p>
            <a:fld id="{EDE73ACA-261E-4BC9-8A40-0CC419A9CACB}" type="slidenum">
              <a:rPr kumimoji="1" lang="ja-JP" altLang="en-US" smtClean="0"/>
              <a:pPr/>
              <a:t>&lt;#&gt;</a:t>
            </a:fld>
            <a:endParaRPr kumimoji="1" lang="ja-JP" altLang="en-US"/>
          </a:p>
        </p:txBody>
      </p:sp>
      <p:sp>
        <p:nvSpPr>
          <p:cNvPr id="1446921" name="Rectangle 9"/>
          <p:cNvSpPr>
            <a:spLocks noChangeArrowheads="1"/>
          </p:cNvSpPr>
          <p:nvPr/>
        </p:nvSpPr>
        <p:spPr bwMode="auto">
          <a:xfrm>
            <a:off x="29308" y="6346825"/>
            <a:ext cx="3125667" cy="463550"/>
          </a:xfrm>
          <a:prstGeom prst="rect">
            <a:avLst/>
          </a:prstGeom>
          <a:solidFill>
            <a:schemeClr val="bg1"/>
          </a:solidFill>
          <a:ln w="19050">
            <a:solidFill>
              <a:srgbClr val="C0C0C0"/>
            </a:solidFill>
            <a:miter lim="800000"/>
            <a:headEnd/>
            <a:tailEnd/>
          </a:ln>
          <a:effectLst/>
        </p:spPr>
        <p:txBody>
          <a:bodyPr wrap="none" anchor="ctr"/>
          <a:lstStyle/>
          <a:p>
            <a:endParaRPr lang="ja-JP" altLang="en-US"/>
          </a:p>
        </p:txBody>
      </p:sp>
      <p:pic>
        <p:nvPicPr>
          <p:cNvPr id="1446922" name="Picture 10" descr="across_1"/>
          <p:cNvPicPr>
            <a:picLocks noChangeAspect="1" noChangeArrowheads="1"/>
          </p:cNvPicPr>
          <p:nvPr/>
        </p:nvPicPr>
        <p:blipFill>
          <a:blip r:embed="rId15" cstate="print"/>
          <a:srcRect/>
          <a:stretch>
            <a:fillRect/>
          </a:stretch>
        </p:blipFill>
        <p:spPr bwMode="auto">
          <a:xfrm>
            <a:off x="42497" y="6359526"/>
            <a:ext cx="646235" cy="431800"/>
          </a:xfrm>
          <a:prstGeom prst="rect">
            <a:avLst/>
          </a:prstGeom>
          <a:noFill/>
        </p:spPr>
      </p:pic>
      <p:pic>
        <p:nvPicPr>
          <p:cNvPr id="1446923" name="Picture 11" descr="across_2"/>
          <p:cNvPicPr>
            <a:picLocks noChangeAspect="1" noChangeArrowheads="1"/>
          </p:cNvPicPr>
          <p:nvPr/>
        </p:nvPicPr>
        <p:blipFill>
          <a:blip r:embed="rId16" cstate="print"/>
          <a:srcRect/>
          <a:stretch>
            <a:fillRect/>
          </a:stretch>
        </p:blipFill>
        <p:spPr bwMode="auto">
          <a:xfrm>
            <a:off x="744417" y="6410327"/>
            <a:ext cx="2397369" cy="333375"/>
          </a:xfrm>
          <a:prstGeom prst="rect">
            <a:avLst/>
          </a:prstGeom>
          <a:noFill/>
        </p:spPr>
      </p:pic>
      <p:pic>
        <p:nvPicPr>
          <p:cNvPr id="1446927" name="Picture 15"/>
          <p:cNvPicPr>
            <a:picLocks noChangeAspect="1" noChangeArrowheads="1"/>
          </p:cNvPicPr>
          <p:nvPr/>
        </p:nvPicPr>
        <p:blipFill>
          <a:blip r:embed="rId17" cstate="print"/>
          <a:srcRect/>
          <a:stretch>
            <a:fillRect/>
          </a:stretch>
        </p:blipFill>
        <p:spPr bwMode="auto">
          <a:xfrm>
            <a:off x="0" y="581027"/>
            <a:ext cx="9144000" cy="169863"/>
          </a:xfrm>
          <a:prstGeom prst="rect">
            <a:avLst/>
          </a:prstGeom>
          <a:noFill/>
          <a:ln w="9525">
            <a:noFill/>
            <a:miter lim="800000"/>
            <a:headEnd/>
            <a:tailEnd/>
          </a:ln>
          <a:effectLst/>
        </p:spPr>
      </p:pic>
      <p:pic>
        <p:nvPicPr>
          <p:cNvPr id="1446928" name="Picture 16"/>
          <p:cNvPicPr>
            <a:picLocks noChangeAspect="1" noChangeArrowheads="1"/>
          </p:cNvPicPr>
          <p:nvPr/>
        </p:nvPicPr>
        <p:blipFill>
          <a:blip r:embed="rId14" cstate="print"/>
          <a:srcRect/>
          <a:stretch>
            <a:fillRect/>
          </a:stretch>
        </p:blipFill>
        <p:spPr bwMode="auto">
          <a:xfrm>
            <a:off x="0" y="2"/>
            <a:ext cx="9144000" cy="581025"/>
          </a:xfrm>
          <a:prstGeom prst="rect">
            <a:avLst/>
          </a:prstGeom>
          <a:noFill/>
          <a:ln w="9525">
            <a:noFill/>
            <a:miter lim="800000"/>
            <a:headEnd/>
            <a:tailEnd/>
          </a:ln>
          <a:effectLst/>
        </p:spPr>
      </p:pic>
      <p:pic>
        <p:nvPicPr>
          <p:cNvPr id="1446930" name="Picture 18"/>
          <p:cNvPicPr>
            <a:picLocks noChangeAspect="1" noChangeArrowheads="1"/>
          </p:cNvPicPr>
          <p:nvPr/>
        </p:nvPicPr>
        <p:blipFill>
          <a:blip r:embed="rId17" cstate="print"/>
          <a:srcRect/>
          <a:stretch>
            <a:fillRect/>
          </a:stretch>
        </p:blipFill>
        <p:spPr bwMode="auto">
          <a:xfrm>
            <a:off x="0" y="6221415"/>
            <a:ext cx="9144000" cy="65087"/>
          </a:xfrm>
          <a:prstGeom prst="rect">
            <a:avLst/>
          </a:prstGeom>
          <a:noFill/>
          <a:ln w="9525">
            <a:noFill/>
            <a:miter lim="800000"/>
            <a:headEnd/>
            <a:tailEnd/>
          </a:ln>
          <a:effectLst/>
        </p:spPr>
      </p:pic>
      <p:pic>
        <p:nvPicPr>
          <p:cNvPr id="1446931" name="Picture 19"/>
          <p:cNvPicPr>
            <a:picLocks noChangeAspect="1" noChangeArrowheads="1"/>
          </p:cNvPicPr>
          <p:nvPr/>
        </p:nvPicPr>
        <p:blipFill>
          <a:blip r:embed="rId18" cstate="print"/>
          <a:srcRect/>
          <a:stretch>
            <a:fillRect/>
          </a:stretch>
        </p:blipFill>
        <p:spPr bwMode="auto">
          <a:xfrm>
            <a:off x="7735766" y="111125"/>
            <a:ext cx="1318847" cy="381000"/>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p:newsflash/>
    <p:sndAc>
      <p:stSnd>
        <p:snd r:embed="rId13" name="laser.wav"/>
      </p:stSnd>
    </p:sndAc>
  </p:transition>
  <p:timing>
    <p:tnLst>
      <p:par>
        <p:cTn id="1" dur="indefinite" restart="never" nodeType="tmRoot"/>
      </p:par>
    </p:tnLst>
  </p:timing>
  <p:txStyles>
    <p:titleStyle>
      <a:lvl1pPr algn="ctr" rtl="0" eaLnBrk="1" fontAlgn="base" hangingPunct="1">
        <a:spcBef>
          <a:spcPct val="0"/>
        </a:spcBef>
        <a:spcAft>
          <a:spcPct val="0"/>
        </a:spcAft>
        <a:defRPr kumimoji="1" sz="44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Arial" charset="0"/>
          <a:ea typeface="ＭＳ Ｐゴシック" pitchFamily="50" charset="-128"/>
        </a:defRPr>
      </a:lvl2pPr>
      <a:lvl3pPr algn="ctr" rtl="0" eaLnBrk="1" fontAlgn="base" hangingPunct="1">
        <a:spcBef>
          <a:spcPct val="0"/>
        </a:spcBef>
        <a:spcAft>
          <a:spcPct val="0"/>
        </a:spcAft>
        <a:defRPr kumimoji="1" sz="4400">
          <a:solidFill>
            <a:schemeClr val="tx2"/>
          </a:solidFill>
          <a:latin typeface="Arial" charset="0"/>
          <a:ea typeface="ＭＳ Ｐゴシック" pitchFamily="50" charset="-128"/>
        </a:defRPr>
      </a:lvl3pPr>
      <a:lvl4pPr algn="ctr" rtl="0" eaLnBrk="1" fontAlgn="base" hangingPunct="1">
        <a:spcBef>
          <a:spcPct val="0"/>
        </a:spcBef>
        <a:spcAft>
          <a:spcPct val="0"/>
        </a:spcAft>
        <a:defRPr kumimoji="1" sz="4400">
          <a:solidFill>
            <a:schemeClr val="tx2"/>
          </a:solidFill>
          <a:latin typeface="Arial" charset="0"/>
          <a:ea typeface="ＭＳ Ｐゴシック" pitchFamily="50" charset="-128"/>
        </a:defRPr>
      </a:lvl4pPr>
      <a:lvl5pPr algn="ctr" rtl="0" eaLnBrk="1" fontAlgn="base" hangingPunct="1">
        <a:spcBef>
          <a:spcPct val="0"/>
        </a:spcBef>
        <a:spcAft>
          <a:spcPct val="0"/>
        </a:spcAft>
        <a:defRPr kumimoji="1" sz="4400">
          <a:solidFill>
            <a:schemeClr val="tx2"/>
          </a:solidFill>
          <a:latin typeface="Arial" charset="0"/>
          <a:ea typeface="ＭＳ Ｐゴシック" pitchFamily="50" charset="-128"/>
        </a:defRPr>
      </a:lvl5pPr>
      <a:lvl6pPr marL="457200" algn="ctr" rtl="0" eaLnBrk="1" fontAlgn="base" hangingPunct="1">
        <a:spcBef>
          <a:spcPct val="0"/>
        </a:spcBef>
        <a:spcAft>
          <a:spcPct val="0"/>
        </a:spcAft>
        <a:defRPr kumimoji="1" sz="4400">
          <a:solidFill>
            <a:schemeClr val="tx2"/>
          </a:solidFill>
          <a:latin typeface="Arial" charset="0"/>
          <a:ea typeface="ＭＳ Ｐゴシック" pitchFamily="50" charset="-128"/>
        </a:defRPr>
      </a:lvl6pPr>
      <a:lvl7pPr marL="914400" algn="ctr" rtl="0" eaLnBrk="1" fontAlgn="base" hangingPunct="1">
        <a:spcBef>
          <a:spcPct val="0"/>
        </a:spcBef>
        <a:spcAft>
          <a:spcPct val="0"/>
        </a:spcAft>
        <a:defRPr kumimoji="1" sz="4400">
          <a:solidFill>
            <a:schemeClr val="tx2"/>
          </a:solidFill>
          <a:latin typeface="Arial" charset="0"/>
          <a:ea typeface="ＭＳ Ｐゴシック" pitchFamily="50" charset="-128"/>
        </a:defRPr>
      </a:lvl7pPr>
      <a:lvl8pPr marL="1371600" algn="ctr" rtl="0" eaLnBrk="1" fontAlgn="base" hangingPunct="1">
        <a:spcBef>
          <a:spcPct val="0"/>
        </a:spcBef>
        <a:spcAft>
          <a:spcPct val="0"/>
        </a:spcAft>
        <a:defRPr kumimoji="1" sz="4400">
          <a:solidFill>
            <a:schemeClr val="tx2"/>
          </a:solidFill>
          <a:latin typeface="Arial" charset="0"/>
          <a:ea typeface="ＭＳ Ｐゴシック" pitchFamily="50" charset="-128"/>
        </a:defRPr>
      </a:lvl8pPr>
      <a:lvl9pPr marL="1828800" algn="ctr" rtl="0" eaLnBrk="1" fontAlgn="base" hangingPunct="1">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6.gif"/></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8.gif"/><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テキスト ボックス 4"/>
          <p:cNvSpPr txBox="1"/>
          <p:nvPr/>
        </p:nvSpPr>
        <p:spPr>
          <a:xfrm>
            <a:off x="1403648" y="3070701"/>
            <a:ext cx="6264696" cy="646331"/>
          </a:xfrm>
          <a:prstGeom prst="rect">
            <a:avLst/>
          </a:prstGeom>
          <a:noFill/>
        </p:spPr>
        <p:txBody>
          <a:bodyPr wrap="square" rtlCol="0">
            <a:spAutoFit/>
          </a:bodyPr>
          <a:lstStyle/>
          <a:p>
            <a:pPr fontAlgn="ctr"/>
            <a:r>
              <a:rPr lang="ja-JP" altLang="en-US" sz="3600" dirty="0" smtClean="0">
                <a:latin typeface="HGS創英角ｺﾞｼｯｸUB" pitchFamily="50" charset="-128"/>
                <a:ea typeface="HGS創英角ｺﾞｼｯｸUB" pitchFamily="50" charset="-128"/>
              </a:rPr>
              <a:t>基本的な接遇・マナーの理解</a:t>
            </a:r>
            <a:endParaRPr lang="ja-JP" altLang="en-US" sz="3600" dirty="0">
              <a:latin typeface="HGS創英角ｺﾞｼｯｸUB" pitchFamily="50" charset="-128"/>
              <a:ea typeface="HGS創英角ｺﾞｼｯｸUB" pitchFamily="50" charset="-128"/>
            </a:endParaRPr>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539552" y="1208941"/>
            <a:ext cx="8136904" cy="4524315"/>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とはいえ、一度身についた接遇やマナーのクセは、なかなか治りません。</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「プロ」としての意識を持ってもらうのは非常に難しいですが、まず意識を持ってもらう事を意識していきましょう。</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当たり前と思っていた接遇やマナーから検討しなおし、問題意識を持ってもらう事から始めましょう。</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知識や技術だけでは、利用者様の信頼は必ずしも得られない事を認識し、職員間でのコミュニケーションを頻繁に取るようにして下さい。</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利用者様の伝えたい事を本質的に理解出来ているか、わかりやすく言うと「空気を読めているか。」という事です。</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p:txBody>
      </p:sp>
      <p:sp>
        <p:nvSpPr>
          <p:cNvPr id="3" name="テキスト ボックス 2"/>
          <p:cNvSpPr txBox="1"/>
          <p:nvPr/>
        </p:nvSpPr>
        <p:spPr>
          <a:xfrm>
            <a:off x="35496" y="44625"/>
            <a:ext cx="5940152" cy="461665"/>
          </a:xfrm>
          <a:prstGeom prst="rect">
            <a:avLst/>
          </a:prstGeom>
          <a:noFill/>
        </p:spPr>
        <p:txBody>
          <a:bodyPr wrap="square" rtlCol="0">
            <a:spAutoFit/>
          </a:bodyPr>
          <a:lstStyle/>
          <a:p>
            <a:r>
              <a:rPr lang="ja-JP" altLang="en-US" sz="2400" dirty="0" smtClean="0">
                <a:latin typeface="HGS創英角ｺﾞｼｯｸUB" pitchFamily="50" charset="-128"/>
                <a:ea typeface="HGS創英角ｺﾞｼｯｸUB" pitchFamily="50" charset="-128"/>
              </a:rPr>
              <a:t>接遇やマナーに対してのプロ意識</a:t>
            </a:r>
            <a:endParaRPr kumimoji="1" lang="ja-JP" altLang="en-US" sz="2400" dirty="0">
              <a:latin typeface="HGS創英角ｺﾞｼｯｸUB" pitchFamily="50" charset="-128"/>
              <a:ea typeface="HGS創英角ｺﾞｼｯｸUB" pitchFamily="50" charset="-128"/>
            </a:endParaRPr>
          </a:p>
        </p:txBody>
      </p:sp>
    </p:spTree>
    <p:extLst>
      <p:ext uri="{BB962C8B-B14F-4D97-AF65-F5344CB8AC3E}">
        <p14:creationId xmlns:p14="http://schemas.microsoft.com/office/powerpoint/2010/main" xmlns="" val="4186219043"/>
      </p:ext>
    </p:extLst>
  </p:cSld>
  <p:clrMapOvr>
    <a:masterClrMapping/>
  </p:clrMapOvr>
  <p:transition>
    <p:newsflash/>
    <p:sndAc>
      <p:stSnd>
        <p:snd r:embed="rId2" name="laser.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p:cNvSpPr txBox="1"/>
          <p:nvPr/>
        </p:nvSpPr>
        <p:spPr>
          <a:xfrm>
            <a:off x="539552" y="1102092"/>
            <a:ext cx="8136904" cy="3046988"/>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・自分の事を受け入れてもらいたい。</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・誰かに認めてもらいたい。</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・誰かに大切にされたい。</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人間には、安心して生活をする為の</a:t>
            </a:r>
            <a:r>
              <a:rPr lang="en-US" altLang="ja-JP" sz="2400" dirty="0" smtClean="0">
                <a:latin typeface="HGP創英角ｺﾞｼｯｸUB" pitchFamily="50" charset="-128"/>
                <a:ea typeface="HGP創英角ｺﾞｼｯｸUB" pitchFamily="50" charset="-128"/>
              </a:rPr>
              <a:t>3</a:t>
            </a:r>
            <a:r>
              <a:rPr lang="ja-JP" altLang="en-US" sz="2400" dirty="0" err="1" smtClean="0">
                <a:latin typeface="HGP創英角ｺﾞｼｯｸUB" pitchFamily="50" charset="-128"/>
                <a:ea typeface="HGP創英角ｺﾞｼｯｸUB" pitchFamily="50" charset="-128"/>
              </a:rPr>
              <a:t>つの</a:t>
            </a:r>
            <a:r>
              <a:rPr lang="ja-JP" altLang="en-US" sz="2400" dirty="0" smtClean="0">
                <a:latin typeface="HGP創英角ｺﾞｼｯｸUB" pitchFamily="50" charset="-128"/>
                <a:ea typeface="HGP創英角ｺﾞｼｯｸUB" pitchFamily="50" charset="-128"/>
              </a:rPr>
              <a:t>欲求があります。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利用者様とのコミュニケーションを行う時には念頭に置いて下さい。これらの事は、コミュニケーションを行う事で満たされます。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また、介護をする職員にも同じ欲求があるという事を忘れないで下さい</a:t>
            </a:r>
            <a:r>
              <a:rPr lang="ja-JP" altLang="en-US" sz="2400" dirty="0" smtClean="0">
                <a:latin typeface="HGP創英角ｺﾞｼｯｸUB" pitchFamily="50" charset="-128"/>
                <a:ea typeface="HGP創英角ｺﾞｼｯｸUB" pitchFamily="50" charset="-128"/>
              </a:rPr>
              <a:t>。</a:t>
            </a:r>
            <a:endParaRPr lang="en-US" altLang="ja-JP" sz="2400" dirty="0" smtClean="0">
              <a:latin typeface="HGP創英角ｺﾞｼｯｸUB" pitchFamily="50" charset="-128"/>
              <a:ea typeface="HGP創英角ｺﾞｼｯｸUB" pitchFamily="50" charset="-128"/>
            </a:endParaRPr>
          </a:p>
        </p:txBody>
      </p:sp>
      <p:sp>
        <p:nvSpPr>
          <p:cNvPr id="2050" name="AutoShape 2" descr="data:image/jpeg;base64,/9j/4AAQSkZJRgABAQAAAQABAAD/2wCEAAkGBhQSERMUExATFRQUFhgZExESFRYYFRgXExUVFhUXGBcYHCYeGRkjGhQUIC8gIycpLC0sFx4xNzIqNSYrLSoBCQoKDgwOGg8PGiwlHyQtLCksLCw0LCksLCwsLCksLCksLCwsLCksLCwpLCwsKSksKSksKSwsLCwsKSwpLCksKf/AABEIAOEA4QMBIgACEQEDEQH/xAAcAAEAAgMBAQEAAAAAAAAAAAAABQYDBAcCAQj/xABQEAACAQMCAwQFBwYIDAcBAAABAgMABBESIQUGMRNBUWEHFCJxgSMyQlJykaEVM2KCsdFDVIOSk6KywRYlNDVEU2NzdKOz0yRVhMLD0uEX/8QAGQEBAAMBAQAAAAAAAAAAAAAAAAECBAMF/8QAJxEBAQACAgIBAwQDAQAAAAAAAAECEQMxEiFBMmHwBCJRcVKRsRP/2gAMAwEAAhEDEQA/AO40pSgUpSgUpSgUpSgUpSgUpSgUpWCe/jT58qL9plH7TQZ6VHHmO1H+l2/9NH++vn+Elr/G7f8Apo//ALUElSta34lFJ8yaN/sOrfsNbNApSlApSlApSlApSlApSlApSlApSlApSlBqR8WhaZ4BKhmRQzxBhrVW6Er1x++tuqvHwJbhbj2mjmS6kaO4jx2kb4UKRnZgU0AqdiNjW1wPjzmQ2t0qpdINQ05Ec8Y27WHO/wBpDkqfEEEhPUpXwtjc9B1NB9r4zYGTsB1Jqq33POsmOwi9akBwZs6bRD36psHWR9WMMfHFaDcuSXB1X9y1xn/RkBitR5dkCTJ/KM3uFUyzmLpjx5ZdJW65/t8lLcSXcgJBS0UOoI6hpSREnuLZ8q0nveJT/St7NDnZQbibHcdR0xq3lpce+pOGFUUKihVHRVAAA8gOle64Xmt6aMeDGdoNuU1kwbi5u7g9/aTsiH3xQ6Ex8K92/JlihytjbA/W7JCfvIzUtLMFGWOB41ptx2EfTJ+yjt/ZU1zuVrrMcZ8PQ4Jbj/Rof6JP3V9/IsH8Xh/o0/dWD8vofmxzt7oXX+2BXj8vt/E7n/kf92o2tr7Pl1yhZSHL2Vux+t2SZ+8DNYk5RjTPYXF3B4CK5lKD3RyFk+GMVl/L7/xC6/5H/drfsroyLkxSRnPzJNOff7LEfjUzKzqouMvcaCLxGH83eRXIH0LuII58B2sGAPeYzWxDz4IyFvrd7Qnbtie0tSf9+o9j+UCVv18ZQQQQCD1B6Grzlynbllw43pNRShgGVgyncMpBBHiCOte6ow5ee3YycPkEBO7WzDNpIc53jG8THf2o8eYapHh/pAtzlLt47O4T58FxIq5z9KJzgSxnBww+IB2rRjnMmbPjuPa0UqBfna1/gpGnboFtUeY596Age8kCsLXN/cY0Rx2UZxl5iJrjB6hY0PZo3Tcu/wBmruayUqnejzh5HrdwZ55Unm0xNcSFmKW+YzJjZVDydowCgDTowBVxoFKUoFKUoFKUoBNeY5AwyCCD0IOR99a/FLTtYJYwcdpG6Z8Nalc/jVUsOHp2aS2xe0kxpmWHBiEqezIklufYJyD7Q0sRgg0ErFI0V3dIv0+zuFz9IFexlA9xijJ+3Wxf2UF4qrKpDKdUbKxSRGxjVHIpBU7noenXatOwspjdRz3F1A+iJ40SCJoy3bNGxZy0jdOyXAGOp692vzXxFbTThDJJM2mCBMa3fGSBnooG5Y7AVPr5R/TU5hvLrhyKyXwuC5Kw2tzCGnlfqESSEpgDvZlbAGSawfkq5vQrcRdFj6+oW5YRZ/20mczfY2TybrWzwfg8gf1m6cSXTLpyv5uFOvZRA748WO7EZPcBM1lz5d+o2cfDr3k8wwqihVUKqjCqoAAA7gB0FeqUrg0FKE1ri+XtCh2IKgebMrNge5VJoPl/xOKAAyyKgJwGbYdM7noPjURd8Xjm0+rX9orDqr6ZA3wEike8VYKxS2iNs0aN9pQf20PaLR7ogYFn9sNIQf1cf+6ssFvLnMl0Pswxqq/1tTfjXo8tWuSRbRAnqVULn+bivQ5dtv4vEftKD+2idtxLpScBhnwzv91ZKxw26oMKiqPBQAPwrJQKUrXuL9EeNGYAylgmTjLKNWkeJKhj+qaIbFRvG+ARXSgOCHQ6opk2kicdGRu4+R2PeDUlSkuizfaO4JzTIC1rdKBdIuUkUYjniGB2yD6JBIDJ3EjuINYOb551hXCyaZjpmukGr1aJtmkEa+0XIOBgYXOo9MH3zDwx5UWSEhbm3btLdj01gEFG/QdSUPkc9QKkeH8zesQxSxDSJFzpb56uCVdGHcyuGUjxFbePPyn3YOXDwv2b3A7u2MEa2ssTQoqpH2TqVAUYAGD5VJVROE8tRX12L6WCLTbu6W+lAryPG5V5pWAGoB1ZUXoMFt9Qxe6u5lKUoFKUoFKUoNa/4jHAmuVwi5Aye8tsFAG5JPQDeqle8RY3Alsba4lMrKt1E8Twwug2EuuYKBKgxuuSwABGylbNx3hhnhKq2iRSHhk+rIm6nHeO4jvBIqH4JzcZQyOgS4i2ngY4dG8f0kOCVcDBFTIjbdvzHaI9xK4EUSlierbdAB3nOAAOpxUHwOxkkdry5XFxMMJGd/V4c5SFf0uhcjq3kBWPi9417fRW+AILULPOvXVKxItkPkNLSEeISp+s/NnfpauDCfUUpSszWVF8U44EZoolEk4XUULaY403+Unk6RpsfM4OAcGta+4uZmeK3lCKn+VXuxSBe9EJ2ec9Au4Xqe5WzWPCUKhREY7dTqWFsmSVxv21wxJLtncKxPi2+AvSYyTeTlcrbrFW+C8qS3V0l9dzyuIyDbRbxpn/AFvZA5RD9FSSxG7HfSLhaWIBZ2ALs5bPXHs9muPD2APvNbdKpbtfHHUKUpULFKUoFKUoFRPM/AhdQ6cLrjdZYS3QSRnK57wCMqSNwGJGDipalTLpFm/SB4bxhjCZl1SRIStxEwzdWzr85XVfzoXrkAMVwRrzmpq2uVkRXjdXRgCrqQVIPQgjqKjuJ8txTP2ql4ZwAFuYGKS7dAxG0i/ouCKqkkj2Uh7aQWrsSReQxk2E5JO9xBnEEpJ3Ksuo75PSumpn16rj5ZYd+46BVe4YRacRaNtoLwmWE52S4UfLJjuDgCQeYkNe+XubY7hzCzRidVD6YnDxyRnpLC4+cmdsHBB2I6E++cbBpLVmjGZoGWeEd5eE6tIPdqXUnuc0wtwy9p5JOTD00+Z7DsSsVjc3EMt1OBHHHL8lrkbXNIqMDpVVEkhC4BPvroSjAG+fM1UOQ+HNKq8Qn0mW4jBhjRtSQQOAwRWxu7bF27yAOi1cK1sJSlKBSlKBSlKBUNx/lSC70NIHSWP83cQuY5kz1Adeq/onI8qma8yNgE+AJ+6goPJFuAl1JqZzJdzDtHILMtu3q6EkADpD4d9WSoHkL/N1o3e8QdvtSkux+JY1J8UuJUjJhh7WToqFgi5PezHoo78AnyrDl7yr0cPWMeOLcZjt1UyE5c6Y40GqSRvqoo3J/ADc4FQF3LLcOI7hmiDYI4fbtmdhvvcSqcRpt0BUbY1NnFeOCcn3PaPPeXpaaTYi2GgIh/gY5T7aJnfKaGOBknFWix4dHCpWNAoJy2OrE9WZjux8ySatLjj96pZll9o1eH8ICKgIVVTHZW8YxFHjoQMDU/6RHuA3zJVBcZ55srXPa3cYYfwaHXJv0GhMmpXh152sSSdm8etQ2iUaXAPQMvcfKq5bvur4+M9RsUpSqrlKUoFKUoFKUoFKUoFGXIwRkHqDVO525Yu5G9YsLyWKdQAYS/yLqPBWyofzOx8utVzlrmDj4mSO4su0j1ASO6pGQpO7B1IU4G+wOcVeY7m9udz1dWOk2nCIYmZooIo2f57RoqlveQN6260OK3joUEZg1OSAszlCxAzhMA5NbsRJALDBxuoOcHvGe+qLtX0fNpgmgzn1W5ljXyRiJoh8ElUfCrRVR5XfTxHiEY6MltN+s6ywt+ECVbq3Y3cjzs5rKwpSlWVKUpQKUpQKwX35qT7Df2TWevjrkEHvGPvoKTyN/m2x/wCGh/6a1L3E2hWbSzaQTpQZY47gO81B8hNixijPWAyQNnrm3keL9ig1YKwXt6WPUVzgnGJ7i4bWYokQH/wqYklB8Z5B7EZ3Hya5Pma1OeeS578BY+IyQJjDQhco3Xc6SrHPgSRt0q1wwhRgAD95qA4W2q6WXWS1xHP2keciNbaZI4Vx9Fvblz4knwqcd9xXLXV+UPyd6I7WxZZXJuJx0dwAinxRN8HzJJ8MVeqUqLbe1pjMfUKUpULFKUoPjtgE14tbgSIrqcq6hlPkRkV7boaiOVHPq+g9YpZY/gkraP6hSgx83XrxxQdmxUvd2yEjrpedA49xXIqcqvc1NmXh0f17wE/yMM0n7VFWGpvSs7pSlKhYrV4rfdjDJIELlFJWNfnO3RUHmzED41tVr38LMg0FdSujrqzpJjkV8HG4B04z51M7RevTHF2d1BGzKrpIqOoIz1AZSPAg4OeoxW5WlwexaGIIzAkM59kYVQ7s4Rc76VDBRnuUVuk1FIieAn/G93/wdt/1rqrlVN5QTXxDiEudlS2h/WUSzN+E6Vcq28f0xg5frpSlKu5lKUoFKUoFKUoKNZp6txG7gOyXGLqD3sAlwo8w6q38rU7Wl6QeHn1cXUZVZrHVMhY4DIFPbRM3cHQfzlU91eeC8ajuoUlibKuMjxBGxBHcwOQR5Vj5cdVu4cvLH+m/WKK1RWZlRVZzl2VQCxGwLEbn416uJwiM7fNVSzHyUZP7KieW5ZwJY7kgyqwkBHTs7ga0Xp9A64/PQD31TXrbpbN6TNKUqFilKUClKUCoHlskT369wuFYfr28OfxBqeqqrevaXVyzWs8kc5jZZIFV8FEEbKy6gw+aCDgikRemfjxDX/Dk+qZ5f5kQj/8Amqx1VLOWW64hDObWaGKCGZdU+gM7TNFjCqxIAEZ646irXU0hSvMcgbcHOCRt4qcEfeDXqoSUpSgh+B8eNxLdIU0iCQKh3y6EY1+4ukoHktZuPcYS3haRycDuG7Mx2VFHezHAA860Jmt+Hq8hd2aTSi5JeRtJbsoo1UZYjW2ABnc5NbPAeVpJ50vL1dJTe1s8hhET/CykbNOR4bL3ZO9XmHnfXTnc/wDzm72l+TOCvb2/yuO3mdprjHQSSY9gHvCKEQHwSp2lK29MFu/ZSlKIKUpQKUpQKUrR47xH1e2mmC6jGjMq9NTAeyue7JwPjQVLnXjAkkMAPyMADzkfSkxqSP8AUGHI8TH4GqmqzWUrS26h0c5mtydIYjbWjdFkwAN9m26dakeNcP0WUzo5kAjdpXPz9ZBeRnA8SWORtXqSf20Hc4bbzABH4aq55e+3pYYSTSY4PzRBeo8e+rSRLbyjTIAwwQyd4O/tDINSnDbCOLVoZ2LEFmkdnc6RhRqck4A2AqicU5fSUhsEOvzHRikiZ66HXBHurzb8ZvrfZil0nhL8lMB9tRof4qPfWe8dn0ranzHSaVTLL0ixHIkiuYSpwxkiZ41JAODJHqUbEHcjrU1Yc12835q5gk+xIpP3ZrldzuJ1L1UzSsAuvL8a9esjwNR5RPhXq4nCIzscKilmPgFGSfuFa3CQ/ZBpM63y5BPzdW4QeSjA+FanGpu07KEZxK41+Ucftv8AA4Vf1qlO2Xx/A1O4jxr2TUNc83WSnEl3AvUgu4UHHXSx2ff6ua0+Zb6YSRqtp6xbFSZVE0cRZ8jQj9oRmLGokDOSADtkHWu+ZrmRQHfhVoq/NDn1lkwNsZMaAj410xxxs3a5ZZZy6xja/wALJChmj4ZdvbDcz4jQlB1dYGYSsuN/m5I6Cpzh/EI541likWSNxlXU5B//AHyqmTc8uvzeYLI+TwRN/wBORf761OWeYEt5bl3ukmW4dXEVnaXGhZMYdgFD4L7E79QT31bKY6/btXG57/dr/cXSxm03E8R/RlT7LjDfEOrZ+0Kkqqp412kiyx2F+7orKpFs8eVfSSPldIO6L91bC/lKY4jsFgB/hb2ZSR59lCWJ9xZapMMr1HS8mE7qfecDqaqd/wA7mWQ2/D4vW7jYMEPyEWTjVNL0AGDsNzjFSP8A/Mmn/wAvv5p1Oc28I9Xg37iEJdh72q3cJ4PDaxiK3hSKMdEQAD3nxPmd6648P+Thl+o/wiE5Y5L7B/WLiX1i7YY7UjCRA9Y4E+gvn84957qs9KVok10y22+6UpSpQUpSgUpSgUpSgVWfSBMBbJHnBmniUefZt27D+bC1WaqVzvcarm3jGMRxvKw7wzlY4j93biovTpxTecQV7FrjkX66Mp9zKRWhccTaS0tpjjEfZSaQAoAK6JDgeCO5+FSlaXAbKJrCJXctrh0mNB4gjBY7fdmqPRy7S0NgzrlNLeKg+0Pgf7s1hlhK7MpHkwI/bUdwK5L28LN8/QofH11Gl/6wNTEXE5FGNZI+q/tD+tRPtGx3kltKZFjMsUgAmhTAkUrsskeSAdtmUncAEbjBwcS5k4bN7JsZJ5s4WGS1KtnzeVQqjzz99Tvr6H58CHzTKH8NqrVpMciQ2ylDd/nSfaGVOIcjfGDnNUuEt2jxtQScpg3ABPq3arIyQQSyhI1iRQo1LjLFmycDHQe/onLfI9tPaW8y3F8O1hjc4vJ8ZZATsWON81CcRvDJe2yhFAEU5Cxr+lAMnvPWrX6N5SsE9uwYG2uHUB9jomxOmM/RAlKj7NdJJWTllxm4+n0bW563F8f/AFk4/ssK+r6M7P6XrT/7y8uiPu7TFWulW8Z/DP5X+VaX0b8OBybCFj4yKZD97k1vW3KFlH8yxtV+zBGP2LUvSpVYYrNF+bGg9ygfsrNSlApSlApSlApSlApSlApSlApSlApSlArn17xA+v3T6QQpSDB6OiRhyPdrlkHvFdAJrlXD5+0VpdWoTSyyqf0JZXeP+oVHwquTT+nx3klG7JumuM+ftr/cR+NQHKx/8HB9jB94JBqVFaHJ9pm1BaWNQJZ1AJJbCTyAeyAe4VVs6rBy5EVjnGDpjuZgG7gGbtceWO0qTjlDDINaHC5mgvrxI5G0SLFMCMgFmDRv7JP+yXet+fjNyp/PNjuOF/dRGNunsDyrXg5SJYMBIAG1e1hVyDnq2KHmC4/17/h+6tc3EkhwZHb7TE/tppbyr7dlor+30yD2re4BMbZ6Pbncj41Pckyt+ULoFiRJbwtuSfajkmUn7nUfCq9JbD1u0y6qNMyZc7ZKq/d3/Jmpjht7HbcTt8ygpPDJCXI0p2uuJ4VBPj8oBnqSANzUxw5Z+2/n8OjUpSrsBSlKBSlKBSlKBSlKBSlKBSlKBSlKBSlKBSlKCJ5s4gYLG7lHzo4JWX3qjEfjiqbw62Xso4tlaNFSMnYMqgAIT3Edx+HhVm9ITY4dOPraE/pJUTHx1YqqsuCQRuOoNVybP009V9uIHXIIKtvjUO/x8xVe4VxRYo+y7KRpkdlaOCN5CzaiTJsuAHJ1ZOANVWmDiDqME6k70fdfhnp8Kz8r3YLXWAFHbjABOBiCHIyd87Vzyy8Ztpu1RvLO5NxaTy2wgjWRk9p1aZjLE+AdBKiPIG2ck42GKnSK3Oc7mKSFodfyvZmeHST1t2Qg6ht1ZRjvBNeEjiPWR1P2AR+DZ/Cowy8ojH1vbQNmvh+NZUQDYDFbwgh75mPuj/ea+i3h752I8BGQfxOKutuKtzHddlJaSFXZVlYERqXb24ZACFXc7jurK9+8nYypaTGBJ4XkmmURxdmkql2KuRIQo9rIXqoO4BqQ4/fRx+rtHEcpdQe0ze0dcnZEYGw2kNYYfSSJuzU24KTRRuVzltDySQ3A8CUKrt3gkdcVTLKzpyzvcdZpVf5GvTJZqrMWaF5ISxOSwgdkRie8sgRvjVgrtLubefZq6KUpUoKUpQKUpQKUpQKUpQKUpQKUpQKUpQKUpQVr0i8OmnsHSCPtJBJA4iyF1iKeOQjLbDZT1qqcN5ghnyrK3aJ7LofYnjI20uhG+O4n4HFdQr8+eljhf+OJ2y2po4XDaiCuVZMIRuB8nnHiT41XL1Nu/BlZdOhixVvzcgJ+o/sv7h9E/fVesuW72A6jl3Jlxs4jXtslpCN+0fPmAAAowM557DdXSfMu5x5M4cfc4NWDl7mfictxBbRyQFpmKqziRB7CNISezY9yHoPCue8cvTVllZ7v5+f0sllyy0aRqzyuYwERiuD2a5GgjGDnUcnqdumBU4nDZT0if+af76xtZ8aT+Bgk847xx/birG3BOLtuYLT3Ndyk/f2WKt4qzmwnz/1t/kiQbsFQfWdgB++gs4x86dfdGrN+OwFVvmuHidnayXDQWYCFBgTSSOTI6xrgaFHVh1IqjX3Fbu4GmWcInfHACmftNksR5ZqLZO15yeX0/n+1y43xa1vpoeH2pdpJZ49cxfCosTdq4DL9PTGcAHOauUfomt1kR0dkEU8UkEaABY0ikMrQ+LK7sWOfqp3rk8j5WRYb2yI2AuYRkd2twn46sfGv0rU4WZRl5rZl2heVOWhYxPErlw00kgJ7lc+wnU7KoVfhU1SldGcpSlApSlApSlApSlApSlApSlApSlApSlApSlArgXpH4is3FbgpuIkjhY+Mketn+7tAPeDXfa/OHHuCTx8SvYYYLi4jSXU0scLswe4Am0toyPp9Tjp0qnJLcfTrw2TLdaFSXKk5XiVgVUs3rAAQdSrI6SH3KjMx+zWL/B68/wDLrz+gesXFOVbtIe2lgFuAwEPbnEzynJUQomWDDGdTFQACe41nxxsu2vPPG42bfpalc+5M9JcRS3tbxjFclFQSyMDHO6gKSH2wxODhgNzgZroNapZlNxgsuN1VD9MPGYEsJbeRz28ygwRKCzFonV1Y4+agZVyTgVx2uvelvgUU6WRc9kfW0RroBcxxyLIGBLA+yzaFGdtRUnwqOPoQjLf5xuNHeuiHX8H04H3VzzwuXTvxcuOE9uZRWLTyRQIwV5pFRJGJARicq+RvkEZGO/Ffpq2jKoqsxZgoBcjBYgYLYHTPWuY8ycrcL4XEpW17a6k2t1mmkZtSgZlzq+TVdmLKAckAbkVGcocT4oZFitrn1gIuZVvSSmkD/WgF1djsNyOpxtUY2YXw+aZ75J5/EdlpUZy7x1buHtAjIys0csT41RyxnTIjY2OD3jYgg99SddmcpSlApSlApSlApSlApSlApSlApSlApSlApSlBhuy3Zvoxr0toz01YOnPlnFcA4Z6Qr6wnmeZY2kuGV5UvFeGXKIIwEYAKVAUDZT76/QtY5oFcYZVYeDAEfcai7+FpZ8xx229OF1nLWMDr4RTsGx72Qg/hVY4/z1Ld3LTT20oCjTbwoVZUQ41EnUMyMepx0AA8+4XXIfD5Dl+H2hPj2EYP3gVpD0XcMzn1GM/okuUHuQtpHwFUywuU1XTDPHG7kcl5a50iggm7bhrzyz5WQSvGsKxA+zGM5bT0YnTufcK6p6Kb+WbhqPLqwZJRFqYuREJCIxrbdwBsGO5Arbg9GvDUIIsICQcguuvGOmNROKsiqAMAYA6AVbGamlM7Ldqf6S+Vbi/gjigkjCBiZoJMhZemjLAHGkgnTjc43GKp0fK3MUAAiuw6oAFUyxv7KjAGJIRvjvLfGuxUqdK7+HAeK8n8aml7aeOd5SgUaDakKoOdICtpXcnp17ya98Jg4zYiRY4LlRK2WLQRynXgLkMhbGwHl+Nd7pVfCb38r+frWvSl+ijg1zbWcgugyvJcSSqrkM4WQJkuR9JnDtjJxqHuF0pSruZSlKBSlKBSlKBSlKBSlKBSlKBSlKBSlKBSlKBSlKBSlKBSlKBSlKBSlKBSlKBSlKBSlKBSlKBSlKBSlKBSlKBSlKBSlKD/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ja-JP" altLang="en-US"/>
          </a:p>
        </p:txBody>
      </p:sp>
      <p:sp>
        <p:nvSpPr>
          <p:cNvPr id="2052" name="AutoShape 4" descr="data:image/jpeg;base64,/9j/4AAQSkZJRgABAQAAAQABAAD/2wCEAAkGBhQSERMUExATFRQUFhgZExESFRYYFRgXExUVFhUXGBcYHCYeGRkjGhQUIC8gIycpLC0sFx4xNzIqNSYrLSoBCQoKDgwOGg8PGiwlHyQtLCksLCw0LCksLCwsLCksLCksLCwsLCksLCwpLCwsKSksKSksKSwsLCwsKSwpLCksKf/AABEIAOEA4QMBIgACEQEDEQH/xAAcAAEAAgMBAQEAAAAAAAAAAAAABQYDBAcCAQj/xABQEAACAQMCAwQFBwYIDAcBAAABAgMABBESIQUGMRNBUWEHFCJxgSMyQlJykaEVM2KCsdFDVIOSk6KywRYlNDVEU2NzdKOz0yRVhMLD0uEX/8QAGQEBAAMBAQAAAAAAAAAAAAAAAAECBAMF/8QAJxEBAQACAgIBAwQDAQAAAAAAAAECEQMxEiFBMmHwBCJRcVKRsRP/2gAMAwEAAhEDEQA/AO40pSgUpSgUpSgUpSgUpSgUpSgUpWCe/jT58qL9plH7TQZ6VHHmO1H+l2/9NH++vn+Elr/G7f8Apo//ALUElSta34lFJ8yaN/sOrfsNbNApSlApSlApSlApSlApSlApSlApSlApSlBqR8WhaZ4BKhmRQzxBhrVW6Er1x++tuqvHwJbhbj2mjmS6kaO4jx2kb4UKRnZgU0AqdiNjW1wPjzmQ2t0qpdINQ05Ec8Y27WHO/wBpDkqfEEEhPUpXwtjc9B1NB9r4zYGTsB1Jqq33POsmOwi9akBwZs6bRD36psHWR9WMMfHFaDcuSXB1X9y1xn/RkBitR5dkCTJ/KM3uFUyzmLpjx5ZdJW65/t8lLcSXcgJBS0UOoI6hpSREnuLZ8q0nveJT/St7NDnZQbibHcdR0xq3lpce+pOGFUUKihVHRVAAA8gOle64Xmt6aMeDGdoNuU1kwbi5u7g9/aTsiH3xQ6Ex8K92/JlihytjbA/W7JCfvIzUtLMFGWOB41ptx2EfTJ+yjt/ZU1zuVrrMcZ8PQ4Jbj/Rof6JP3V9/IsH8Xh/o0/dWD8vofmxzt7oXX+2BXj8vt/E7n/kf92o2tr7Pl1yhZSHL2Vux+t2SZ+8DNYk5RjTPYXF3B4CK5lKD3RyFk+GMVl/L7/xC6/5H/drfsroyLkxSRnPzJNOff7LEfjUzKzqouMvcaCLxGH83eRXIH0LuII58B2sGAPeYzWxDz4IyFvrd7Qnbtie0tSf9+o9j+UCVv18ZQQQQCD1B6Grzlynbllw43pNRShgGVgyncMpBBHiCOte6ow5ee3YycPkEBO7WzDNpIc53jG8THf2o8eYapHh/pAtzlLt47O4T58FxIq5z9KJzgSxnBww+IB2rRjnMmbPjuPa0UqBfna1/gpGnboFtUeY596Age8kCsLXN/cY0Rx2UZxl5iJrjB6hY0PZo3Tcu/wBmruayUqnejzh5HrdwZ55Unm0xNcSFmKW+YzJjZVDydowCgDTowBVxoFKUoFKUoFKUoBNeY5AwyCCD0IOR99a/FLTtYJYwcdpG6Z8Nalc/jVUsOHp2aS2xe0kxpmWHBiEqezIklufYJyD7Q0sRgg0ErFI0V3dIv0+zuFz9IFexlA9xijJ+3Wxf2UF4qrKpDKdUbKxSRGxjVHIpBU7noenXatOwspjdRz3F1A+iJ40SCJoy3bNGxZy0jdOyXAGOp692vzXxFbTThDJJM2mCBMa3fGSBnooG5Y7AVPr5R/TU5hvLrhyKyXwuC5Kw2tzCGnlfqESSEpgDvZlbAGSawfkq5vQrcRdFj6+oW5YRZ/20mczfY2TybrWzwfg8gf1m6cSXTLpyv5uFOvZRA748WO7EZPcBM1lz5d+o2cfDr3k8wwqihVUKqjCqoAAA7gB0FeqUrg0FKE1ri+XtCh2IKgebMrNge5VJoPl/xOKAAyyKgJwGbYdM7noPjURd8Xjm0+rX9orDqr6ZA3wEike8VYKxS2iNs0aN9pQf20PaLR7ogYFn9sNIQf1cf+6ssFvLnMl0Pswxqq/1tTfjXo8tWuSRbRAnqVULn+bivQ5dtv4vEftKD+2idtxLpScBhnwzv91ZKxw26oMKiqPBQAPwrJQKUrXuL9EeNGYAylgmTjLKNWkeJKhj+qaIbFRvG+ARXSgOCHQ6opk2kicdGRu4+R2PeDUlSkuizfaO4JzTIC1rdKBdIuUkUYjniGB2yD6JBIDJ3EjuINYOb551hXCyaZjpmukGr1aJtmkEa+0XIOBgYXOo9MH3zDwx5UWSEhbm3btLdj01gEFG/QdSUPkc9QKkeH8zesQxSxDSJFzpb56uCVdGHcyuGUjxFbePPyn3YOXDwv2b3A7u2MEa2ssTQoqpH2TqVAUYAGD5VJVROE8tRX12L6WCLTbu6W+lAryPG5V5pWAGoB1ZUXoMFt9Qxe6u5lKUoFKUoFKUoNa/4jHAmuVwi5Aye8tsFAG5JPQDeqle8RY3Alsba4lMrKt1E8Twwug2EuuYKBKgxuuSwABGylbNx3hhnhKq2iRSHhk+rIm6nHeO4jvBIqH4JzcZQyOgS4i2ngY4dG8f0kOCVcDBFTIjbdvzHaI9xK4EUSlierbdAB3nOAAOpxUHwOxkkdry5XFxMMJGd/V4c5SFf0uhcjq3kBWPi9417fRW+AILULPOvXVKxItkPkNLSEeISp+s/NnfpauDCfUUpSszWVF8U44EZoolEk4XUULaY403+Unk6RpsfM4OAcGta+4uZmeK3lCKn+VXuxSBe9EJ2ec9Au4Xqe5WzWPCUKhREY7dTqWFsmSVxv21wxJLtncKxPi2+AvSYyTeTlcrbrFW+C8qS3V0l9dzyuIyDbRbxpn/AFvZA5RD9FSSxG7HfSLhaWIBZ2ALs5bPXHs9muPD2APvNbdKpbtfHHUKUpULFKUoFKUoFRPM/AhdQ6cLrjdZYS3QSRnK57wCMqSNwGJGDipalTLpFm/SB4bxhjCZl1SRIStxEwzdWzr85XVfzoXrkAMVwRrzmpq2uVkRXjdXRgCrqQVIPQgjqKjuJ8txTP2ql4ZwAFuYGKS7dAxG0i/ouCKqkkj2Uh7aQWrsSReQxk2E5JO9xBnEEpJ3Ksuo75PSumpn16rj5ZYd+46BVe4YRacRaNtoLwmWE52S4UfLJjuDgCQeYkNe+XubY7hzCzRidVD6YnDxyRnpLC4+cmdsHBB2I6E++cbBpLVmjGZoGWeEd5eE6tIPdqXUnuc0wtwy9p5JOTD00+Z7DsSsVjc3EMt1OBHHHL8lrkbXNIqMDpVVEkhC4BPvroSjAG+fM1UOQ+HNKq8Qn0mW4jBhjRtSQQOAwRWxu7bF27yAOi1cK1sJSlKBSlKBSlKBUNx/lSC70NIHSWP83cQuY5kz1Adeq/onI8qma8yNgE+AJ+6goPJFuAl1JqZzJdzDtHILMtu3q6EkADpD4d9WSoHkL/N1o3e8QdvtSkux+JY1J8UuJUjJhh7WToqFgi5PezHoo78AnyrDl7yr0cPWMeOLcZjt1UyE5c6Y40GqSRvqoo3J/ADc4FQF3LLcOI7hmiDYI4fbtmdhvvcSqcRpt0BUbY1NnFeOCcn3PaPPeXpaaTYi2GgIh/gY5T7aJnfKaGOBknFWix4dHCpWNAoJy2OrE9WZjux8ySatLjj96pZll9o1eH8ICKgIVVTHZW8YxFHjoQMDU/6RHuA3zJVBcZ55srXPa3cYYfwaHXJv0GhMmpXh152sSSdm8etQ2iUaXAPQMvcfKq5bvur4+M9RsUpSqrlKUoFKUoFKUoFKUoFGXIwRkHqDVO525Yu5G9YsLyWKdQAYS/yLqPBWyofzOx8utVzlrmDj4mSO4su0j1ASO6pGQpO7B1IU4G+wOcVeY7m9udz1dWOk2nCIYmZooIo2f57RoqlveQN6260OK3joUEZg1OSAszlCxAzhMA5NbsRJALDBxuoOcHvGe+qLtX0fNpgmgzn1W5ljXyRiJoh8ElUfCrRVR5XfTxHiEY6MltN+s6ywt+ECVbq3Y3cjzs5rKwpSlWVKUpQKUpQKwX35qT7Df2TWevjrkEHvGPvoKTyN/m2x/wCGh/6a1L3E2hWbSzaQTpQZY47gO81B8hNixijPWAyQNnrm3keL9ig1YKwXt6WPUVzgnGJ7i4bWYokQH/wqYklB8Z5B7EZ3Hya5Pma1OeeS578BY+IyQJjDQhco3Xc6SrHPgSRt0q1wwhRgAD95qA4W2q6WXWS1xHP2keciNbaZI4Vx9Fvblz4knwqcd9xXLXV+UPyd6I7WxZZXJuJx0dwAinxRN8HzJJ8MVeqUqLbe1pjMfUKUpULFKUoPjtgE14tbgSIrqcq6hlPkRkV7boaiOVHPq+g9YpZY/gkraP6hSgx83XrxxQdmxUvd2yEjrpedA49xXIqcqvc1NmXh0f17wE/yMM0n7VFWGpvSs7pSlKhYrV4rfdjDJIELlFJWNfnO3RUHmzED41tVr38LMg0FdSujrqzpJjkV8HG4B04z51M7RevTHF2d1BGzKrpIqOoIz1AZSPAg4OeoxW5WlwexaGIIzAkM59kYVQ7s4Rc76VDBRnuUVuk1FIieAn/G93/wdt/1rqrlVN5QTXxDiEudlS2h/WUSzN+E6Vcq28f0xg5frpSlKu5lKUoFKUoFKUoKNZp6txG7gOyXGLqD3sAlwo8w6q38rU7Wl6QeHn1cXUZVZrHVMhY4DIFPbRM3cHQfzlU91eeC8ajuoUlibKuMjxBGxBHcwOQR5Vj5cdVu4cvLH+m/WKK1RWZlRVZzl2VQCxGwLEbn416uJwiM7fNVSzHyUZP7KieW5ZwJY7kgyqwkBHTs7ga0Xp9A64/PQD31TXrbpbN6TNKUqFilKUClKUCoHlskT369wuFYfr28OfxBqeqqrevaXVyzWs8kc5jZZIFV8FEEbKy6gw+aCDgikRemfjxDX/Dk+qZ5f5kQj/8Amqx1VLOWW64hDObWaGKCGZdU+gM7TNFjCqxIAEZ646irXU0hSvMcgbcHOCRt4qcEfeDXqoSUpSgh+B8eNxLdIU0iCQKh3y6EY1+4ukoHktZuPcYS3haRycDuG7Mx2VFHezHAA860Jmt+Hq8hd2aTSi5JeRtJbsoo1UZYjW2ABnc5NbPAeVpJ50vL1dJTe1s8hhET/CykbNOR4bL3ZO9XmHnfXTnc/wDzm72l+TOCvb2/yuO3mdprjHQSSY9gHvCKEQHwSp2lK29MFu/ZSlKIKUpQKUpQKUrR47xH1e2mmC6jGjMq9NTAeyue7JwPjQVLnXjAkkMAPyMADzkfSkxqSP8AUGHI8TH4GqmqzWUrS26h0c5mtydIYjbWjdFkwAN9m26dakeNcP0WUzo5kAjdpXPz9ZBeRnA8SWORtXqSf20Hc4bbzABH4aq55e+3pYYSTSY4PzRBeo8e+rSRLbyjTIAwwQyd4O/tDINSnDbCOLVoZ2LEFmkdnc6RhRqck4A2AqicU5fSUhsEOvzHRikiZ66HXBHurzb8ZvrfZil0nhL8lMB9tRof4qPfWe8dn0ranzHSaVTLL0ixHIkiuYSpwxkiZ41JAODJHqUbEHcjrU1Yc12835q5gk+xIpP3ZrldzuJ1L1UzSsAuvL8a9esjwNR5RPhXq4nCIzscKilmPgFGSfuFa3CQ/ZBpM63y5BPzdW4QeSjA+FanGpu07KEZxK41+Ucftv8AA4Vf1qlO2Xx/A1O4jxr2TUNc83WSnEl3AvUgu4UHHXSx2ff6ua0+Zb6YSRqtp6xbFSZVE0cRZ8jQj9oRmLGokDOSADtkHWu+ZrmRQHfhVoq/NDn1lkwNsZMaAj410xxxs3a5ZZZy6xja/wALJChmj4ZdvbDcz4jQlB1dYGYSsuN/m5I6Cpzh/EI541likWSNxlXU5B//AHyqmTc8uvzeYLI+TwRN/wBORf761OWeYEt5bl3ukmW4dXEVnaXGhZMYdgFD4L7E79QT31bKY6/btXG57/dr/cXSxm03E8R/RlT7LjDfEOrZ+0Kkqqp412kiyx2F+7orKpFs8eVfSSPldIO6L91bC/lKY4jsFgB/hb2ZSR59lCWJ9xZapMMr1HS8mE7qfecDqaqd/wA7mWQ2/D4vW7jYMEPyEWTjVNL0AGDsNzjFSP8A/Mmn/wAvv5p1Oc28I9Xg37iEJdh72q3cJ4PDaxiK3hSKMdEQAD3nxPmd6648P+Thl+o/wiE5Y5L7B/WLiX1i7YY7UjCRA9Y4E+gvn84957qs9KVok10y22+6UpSpQUpSgUpSgUpSgVWfSBMBbJHnBmniUefZt27D+bC1WaqVzvcarm3jGMRxvKw7wzlY4j93biovTpxTecQV7FrjkX66Mp9zKRWhccTaS0tpjjEfZSaQAoAK6JDgeCO5+FSlaXAbKJrCJXctrh0mNB4gjBY7fdmqPRy7S0NgzrlNLeKg+0Pgf7s1hlhK7MpHkwI/bUdwK5L28LN8/QofH11Gl/6wNTEXE5FGNZI+q/tD+tRPtGx3kltKZFjMsUgAmhTAkUrsskeSAdtmUncAEbjBwcS5k4bN7JsZJ5s4WGS1KtnzeVQqjzz99Tvr6H58CHzTKH8NqrVpMciQ2ylDd/nSfaGVOIcjfGDnNUuEt2jxtQScpg3ABPq3arIyQQSyhI1iRQo1LjLFmycDHQe/onLfI9tPaW8y3F8O1hjc4vJ8ZZATsWON81CcRvDJe2yhFAEU5Cxr+lAMnvPWrX6N5SsE9uwYG2uHUB9jomxOmM/RAlKj7NdJJWTllxm4+n0bW563F8f/AFk4/ssK+r6M7P6XrT/7y8uiPu7TFWulW8Z/DP5X+VaX0b8OBybCFj4yKZD97k1vW3KFlH8yxtV+zBGP2LUvSpVYYrNF+bGg9ygfsrNSlApSlApSlApSlApSlApSlApSlApSlArn17xA+v3T6QQpSDB6OiRhyPdrlkHvFdAJrlXD5+0VpdWoTSyyqf0JZXeP+oVHwquTT+nx3klG7JumuM+ftr/cR+NQHKx/8HB9jB94JBqVFaHJ9pm1BaWNQJZ1AJJbCTyAeyAe4VVs6rBy5EVjnGDpjuZgG7gGbtceWO0qTjlDDINaHC5mgvrxI5G0SLFMCMgFmDRv7JP+yXet+fjNyp/PNjuOF/dRGNunsDyrXg5SJYMBIAG1e1hVyDnq2KHmC4/17/h+6tc3EkhwZHb7TE/tppbyr7dlor+30yD2re4BMbZ6Pbncj41Pckyt+ULoFiRJbwtuSfajkmUn7nUfCq9JbD1u0y6qNMyZc7ZKq/d3/Jmpjht7HbcTt8ygpPDJCXI0p2uuJ4VBPj8oBnqSANzUxw5Z+2/n8OjUpSrsBSlKBSlKBSlKBSlKBSlKBSlKBSlKBSlKBSlKCJ5s4gYLG7lHzo4JWX3qjEfjiqbw62Xso4tlaNFSMnYMqgAIT3Edx+HhVm9ITY4dOPraE/pJUTHx1YqqsuCQRuOoNVybP009V9uIHXIIKtvjUO/x8xVe4VxRYo+y7KRpkdlaOCN5CzaiTJsuAHJ1ZOANVWmDiDqME6k70fdfhnp8Kz8r3YLXWAFHbjABOBiCHIyd87Vzyy8Ztpu1RvLO5NxaTy2wgjWRk9p1aZjLE+AdBKiPIG2ck42GKnSK3Oc7mKSFodfyvZmeHST1t2Qg6ht1ZRjvBNeEjiPWR1P2AR+DZ/Cowy8ojH1vbQNmvh+NZUQDYDFbwgh75mPuj/ea+i3h752I8BGQfxOKutuKtzHddlJaSFXZVlYERqXb24ZACFXc7jurK9+8nYypaTGBJ4XkmmURxdmkql2KuRIQo9rIXqoO4BqQ4/fRx+rtHEcpdQe0ze0dcnZEYGw2kNYYfSSJuzU24KTRRuVzltDySQ3A8CUKrt3gkdcVTLKzpyzvcdZpVf5GvTJZqrMWaF5ISxOSwgdkRie8sgRvjVgrtLubefZq6KUpUoKUpQKUpQKUpQKUpQKUpQKUpQKUpQKUpQVr0i8OmnsHSCPtJBJA4iyF1iKeOQjLbDZT1qqcN5ghnyrK3aJ7LofYnjI20uhG+O4n4HFdQr8+eljhf+OJ2y2po4XDaiCuVZMIRuB8nnHiT41XL1Nu/BlZdOhixVvzcgJ+o/sv7h9E/fVesuW72A6jl3Jlxs4jXtslpCN+0fPmAAAowM557DdXSfMu5x5M4cfc4NWDl7mfictxBbRyQFpmKqziRB7CNISezY9yHoPCue8cvTVllZ7v5+f0sllyy0aRqzyuYwERiuD2a5GgjGDnUcnqdumBU4nDZT0if+af76xtZ8aT+Bgk847xx/birG3BOLtuYLT3Ndyk/f2WKt4qzmwnz/1t/kiQbsFQfWdgB++gs4x86dfdGrN+OwFVvmuHidnayXDQWYCFBgTSSOTI6xrgaFHVh1IqjX3Fbu4GmWcInfHACmftNksR5ZqLZO15yeX0/n+1y43xa1vpoeH2pdpJZ49cxfCosTdq4DL9PTGcAHOauUfomt1kR0dkEU8UkEaABY0ikMrQ+LK7sWOfqp3rk8j5WRYb2yI2AuYRkd2twn46sfGv0rU4WZRl5rZl2heVOWhYxPErlw00kgJ7lc+wnU7KoVfhU1SldGcpSlApSlApSlApSlApSlApSlApSlApSlApSlArgXpH4is3FbgpuIkjhY+Mketn+7tAPeDXfa/OHHuCTx8SvYYYLi4jSXU0scLswe4Am0toyPp9Tjp0qnJLcfTrw2TLdaFSXKk5XiVgVUs3rAAQdSrI6SH3KjMx+zWL/B68/wDLrz+gesXFOVbtIe2lgFuAwEPbnEzynJUQomWDDGdTFQACe41nxxsu2vPPG42bfpalc+5M9JcRS3tbxjFclFQSyMDHO6gKSH2wxODhgNzgZroNapZlNxgsuN1VD9MPGYEsJbeRz28ygwRKCzFonV1Y4+agZVyTgVx2uvelvgUU6WRc9kfW0RroBcxxyLIGBLA+yzaFGdtRUnwqOPoQjLf5xuNHeuiHX8H04H3VzzwuXTvxcuOE9uZRWLTyRQIwV5pFRJGJARicq+RvkEZGO/Ffpq2jKoqsxZgoBcjBYgYLYHTPWuY8ycrcL4XEpW17a6k2t1mmkZtSgZlzq+TVdmLKAckAbkVGcocT4oZFitrn1gIuZVvSSmkD/WgF1djsNyOpxtUY2YXw+aZ75J5/EdlpUZy7x1buHtAjIys0csT41RyxnTIjY2OD3jYgg99SddmcpSlApSlApSlApSlApSlApSlApSlApSlApSlBhuy3Zvoxr0toz01YOnPlnFcA4Z6Qr6wnmeZY2kuGV5UvFeGXKIIwEYAKVAUDZT76/QtY5oFcYZVYeDAEfcai7+FpZ8xx229OF1nLWMDr4RTsGx72Qg/hVY4/z1Ld3LTT20oCjTbwoVZUQ41EnUMyMepx0AA8+4XXIfD5Dl+H2hPj2EYP3gVpD0XcMzn1GM/okuUHuQtpHwFUywuU1XTDPHG7kcl5a50iggm7bhrzyz5WQSvGsKxA+zGM5bT0YnTufcK6p6Kb+WbhqPLqwZJRFqYuREJCIxrbdwBsGO5Arbg9GvDUIIsICQcguuvGOmNROKsiqAMAYA6AVbGamlM7Ldqf6S+Vbi/gjigkjCBiZoJMhZemjLAHGkgnTjc43GKp0fK3MUAAiuw6oAFUyxv7KjAGJIRvjvLfGuxUqdK7+HAeK8n8aml7aeOd5SgUaDakKoOdICtpXcnp17ya98Jg4zYiRY4LlRK2WLQRynXgLkMhbGwHl+Nd7pVfCb38r+frWvSl+ijg1zbWcgugyvJcSSqrkM4WQJkuR9JnDtjJxqHuF0pSruZSlKBSlKBSlKBSlKBSlKBSlKBSlKBSlKBSlKBSlKBSlKBSlKBSlKBSlKBSlKBSlKBSlKBSlKBSlKBSlKBSlKBSlKBSlKD/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ja-JP" altLang="en-US"/>
          </a:p>
        </p:txBody>
      </p:sp>
      <p:pic>
        <p:nvPicPr>
          <p:cNvPr id="2" name="Picture 2" descr="https://encrypted-tbn0.gstatic.com/images?q=tbn:ANd9GcR9cf9ZP5qRbj_Fr0Byvlkt4lMBLIGQQt7jIlIT21g8Xy0xR7e9"/>
          <p:cNvPicPr>
            <a:picLocks noChangeAspect="1" noChangeArrowheads="1"/>
          </p:cNvPicPr>
          <p:nvPr/>
        </p:nvPicPr>
        <p:blipFill>
          <a:blip r:embed="rId3" cstate="print"/>
          <a:srcRect/>
          <a:stretch>
            <a:fillRect/>
          </a:stretch>
        </p:blipFill>
        <p:spPr bwMode="auto">
          <a:xfrm>
            <a:off x="3491880" y="4149080"/>
            <a:ext cx="2088232" cy="1856207"/>
          </a:xfrm>
          <a:prstGeom prst="rect">
            <a:avLst/>
          </a:prstGeom>
          <a:noFill/>
        </p:spPr>
      </p:pic>
    </p:spTree>
    <p:extLst>
      <p:ext uri="{BB962C8B-B14F-4D97-AF65-F5344CB8AC3E}">
        <p14:creationId xmlns:p14="http://schemas.microsoft.com/office/powerpoint/2010/main" xmlns="" val="55946903"/>
      </p:ext>
    </p:extLst>
  </p:cSld>
  <p:clrMapOvr>
    <a:masterClrMapping/>
  </p:clrMapOvr>
  <p:transition>
    <p:newsflash/>
    <p:sndAc>
      <p:stSnd>
        <p:snd r:embed="rId2" name="laser.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539552" y="836712"/>
            <a:ext cx="8136904" cy="5262979"/>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職員が利用者様と信頼関係が築けた時（コミュニケーションの基本姿勢が認められた時）、利用者様は職員を本当の意味で信頼し、相談し、安心してサービスを受入れ出来るようになります。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作業のみではなく、利用者様の「心のケア」にも目を向け、介護の質、サービスの質を向上していく事で利用者様の生活の質が向上していきます。それが、職場の雰囲気や職員のモチベーションアップに繋がり、よりよい施設となっていき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接遇の向上は人間力の向上にも繋がります。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当たり前の事ですが、接遇する職員は、利用者様の外見や性別、年齢等々で対応を変えてはならないという事です。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反対に組織の中のたった一人の行き届かない接遇が、その施設のサービスの評価に繋がります。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正しい接遇は、「プロ意識」からという事を認識するようにしましょう。</a:t>
            </a:r>
            <a:endParaRPr lang="en-US" altLang="ja-JP" sz="2400" dirty="0" smtClean="0">
              <a:latin typeface="HGP創英角ｺﾞｼｯｸUB" pitchFamily="50" charset="-128"/>
              <a:ea typeface="HGP創英角ｺﾞｼｯｸUB" pitchFamily="50" charset="-128"/>
            </a:endParaRPr>
          </a:p>
        </p:txBody>
      </p:sp>
    </p:spTree>
  </p:cSld>
  <p:clrMapOvr>
    <a:masterClrMapping/>
  </p:clrMapOvr>
  <p:transition>
    <p:newsflash/>
    <p:sndAc>
      <p:stSnd>
        <p:snd r:embed="rId2" name="laser.wav"/>
      </p:stSnd>
    </p:sndAc>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35496" y="44625"/>
            <a:ext cx="5940152" cy="461665"/>
          </a:xfrm>
          <a:prstGeom prst="rect">
            <a:avLst/>
          </a:prstGeom>
          <a:noFill/>
        </p:spPr>
        <p:txBody>
          <a:bodyPr wrap="square" rtlCol="0">
            <a:spAutoFit/>
          </a:bodyPr>
          <a:lstStyle/>
          <a:p>
            <a:r>
              <a:rPr kumimoji="1" lang="ja-JP" altLang="en-US" sz="2400" dirty="0" smtClean="0">
                <a:latin typeface="HGS創英角ｺﾞｼｯｸUB" pitchFamily="50" charset="-128"/>
                <a:ea typeface="HGS創英角ｺﾞｼｯｸUB" pitchFamily="50" charset="-128"/>
              </a:rPr>
              <a:t>基本的な接遇やマナーの重要性</a:t>
            </a:r>
            <a:endParaRPr kumimoji="1" lang="ja-JP" altLang="en-US" sz="2400" dirty="0">
              <a:latin typeface="HGS創英角ｺﾞｼｯｸUB" pitchFamily="50" charset="-128"/>
              <a:ea typeface="HGS創英角ｺﾞｼｯｸUB" pitchFamily="50" charset="-128"/>
            </a:endParaRPr>
          </a:p>
        </p:txBody>
      </p:sp>
      <p:sp>
        <p:nvSpPr>
          <p:cNvPr id="3" name="テキスト ボックス 2"/>
          <p:cNvSpPr txBox="1"/>
          <p:nvPr/>
        </p:nvSpPr>
        <p:spPr>
          <a:xfrm>
            <a:off x="467544" y="1988840"/>
            <a:ext cx="5941168" cy="923330"/>
          </a:xfrm>
          <a:prstGeom prst="rect">
            <a:avLst/>
          </a:prstGeom>
          <a:noFill/>
        </p:spPr>
        <p:txBody>
          <a:bodyPr wrap="square" rtlCol="0">
            <a:spAutoFit/>
          </a:bodyPr>
          <a:lstStyle/>
          <a:p>
            <a:endParaRPr kumimoji="1" lang="en-US" altLang="ja-JP" dirty="0" smtClean="0"/>
          </a:p>
          <a:p>
            <a:endParaRPr lang="en-US" altLang="ja-JP" dirty="0" smtClean="0"/>
          </a:p>
          <a:p>
            <a:endParaRPr kumimoji="1" lang="en-US" altLang="ja-JP" dirty="0"/>
          </a:p>
        </p:txBody>
      </p:sp>
      <p:sp>
        <p:nvSpPr>
          <p:cNvPr id="9" name="テキスト ボックス 8"/>
          <p:cNvSpPr txBox="1"/>
          <p:nvPr/>
        </p:nvSpPr>
        <p:spPr>
          <a:xfrm>
            <a:off x="683568" y="1055633"/>
            <a:ext cx="7776864" cy="4893647"/>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日々新しく、質の高いサービスが生まれている介護業界において、最も基本となるのが接遇やマナーです。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満足度の向上に繋がる半面、苦情にも直結する重要な部分です。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しかし、介護業界の従業員は、専門学校や大学を卒業されてすぐにこの業界に就職される方、再就職で働き出した主婦層が多く、基本的な接遇やマナーを学ぶ機会が無いまま働いているのが現状です</a:t>
            </a:r>
            <a:r>
              <a:rPr lang="ja-JP" altLang="en-US" sz="2400" dirty="0" smtClean="0">
                <a:latin typeface="HGP創英角ｺﾞｼｯｸUB" pitchFamily="50" charset="-128"/>
                <a:ea typeface="HGP創英角ｺﾞｼｯｸUB" pitchFamily="50" charset="-128"/>
              </a:rPr>
              <a:t>。</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そこで、利用者様を尊重し</a:t>
            </a:r>
            <a:r>
              <a:rPr lang="ja-JP" altLang="en-US" sz="2400" dirty="0" smtClean="0">
                <a:latin typeface="HGP創英角ｺﾞｼｯｸUB" pitchFamily="50" charset="-128"/>
                <a:ea typeface="HGP創英角ｺﾞｼｯｸUB" pitchFamily="50" charset="-128"/>
              </a:rPr>
              <a:t>、</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価値観に合った</a:t>
            </a:r>
            <a:r>
              <a:rPr lang="ja-JP" altLang="en-US" sz="2400" dirty="0" smtClean="0">
                <a:latin typeface="HGP創英角ｺﾞｼｯｸUB" pitchFamily="50" charset="-128"/>
                <a:ea typeface="HGP創英角ｺﾞｼｯｸUB" pitchFamily="50" charset="-128"/>
              </a:rPr>
              <a:t>サービス</a:t>
            </a:r>
            <a:r>
              <a:rPr lang="ja-JP" altLang="en-US" sz="2400" dirty="0" smtClean="0">
                <a:latin typeface="HGP創英角ｺﾞｼｯｸUB" pitchFamily="50" charset="-128"/>
                <a:ea typeface="HGP創英角ｺﾞｼｯｸUB" pitchFamily="50" charset="-128"/>
              </a:rPr>
              <a:t>を</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提供</a:t>
            </a:r>
            <a:r>
              <a:rPr lang="ja-JP" altLang="en-US" sz="2400" dirty="0" smtClean="0">
                <a:latin typeface="HGP創英角ｺﾞｼｯｸUB" pitchFamily="50" charset="-128"/>
                <a:ea typeface="HGP創英角ｺﾞｼｯｸUB" pitchFamily="50" charset="-128"/>
              </a:rPr>
              <a:t>する為には、職員</a:t>
            </a:r>
            <a:r>
              <a:rPr lang="ja-JP" altLang="en-US" sz="2400" dirty="0" smtClean="0">
                <a:latin typeface="HGP創英角ｺﾞｼｯｸUB" pitchFamily="50" charset="-128"/>
                <a:ea typeface="HGP創英角ｺﾞｼｯｸUB" pitchFamily="50" charset="-128"/>
              </a:rPr>
              <a:t>一人一人</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が</a:t>
            </a:r>
            <a:r>
              <a:rPr lang="ja-JP" altLang="en-US" sz="2400" dirty="0" smtClean="0">
                <a:latin typeface="HGP創英角ｺﾞｼｯｸUB" pitchFamily="50" charset="-128"/>
                <a:ea typeface="HGP創英角ｺﾞｼｯｸUB" pitchFamily="50" charset="-128"/>
              </a:rPr>
              <a:t>「プロ意識」を持ち</a:t>
            </a:r>
            <a:r>
              <a:rPr lang="ja-JP" altLang="en-US" sz="2400" dirty="0" smtClean="0">
                <a:latin typeface="HGP創英角ｺﾞｼｯｸUB" pitchFamily="50" charset="-128"/>
                <a:ea typeface="HGP創英角ｺﾞｼｯｸUB" pitchFamily="50" charset="-128"/>
              </a:rPr>
              <a:t>、</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サービス</a:t>
            </a:r>
            <a:r>
              <a:rPr lang="ja-JP" altLang="en-US" sz="2400" dirty="0" smtClean="0">
                <a:latin typeface="HGP創英角ｺﾞｼｯｸUB" pitchFamily="50" charset="-128"/>
                <a:ea typeface="HGP創英角ｺﾞｼｯｸUB" pitchFamily="50" charset="-128"/>
              </a:rPr>
              <a:t>を提供する事が重要です</a:t>
            </a:r>
            <a:r>
              <a:rPr lang="ja-JP" altLang="en-US" sz="2400" dirty="0" smtClean="0">
                <a:latin typeface="HGP創英角ｺﾞｼｯｸUB" pitchFamily="50" charset="-128"/>
                <a:ea typeface="HGP創英角ｺﾞｼｯｸUB" pitchFamily="50" charset="-128"/>
              </a:rPr>
              <a:t>。</a:t>
            </a:r>
            <a:endParaRPr lang="en-US" altLang="ja-JP" sz="2400" dirty="0" smtClean="0">
              <a:latin typeface="HGP創英角ｺﾞｼｯｸUB" pitchFamily="50" charset="-128"/>
              <a:ea typeface="HGP創英角ｺﾞｼｯｸUB" pitchFamily="50" charset="-128"/>
            </a:endParaRPr>
          </a:p>
        </p:txBody>
      </p:sp>
      <p:pic>
        <p:nvPicPr>
          <p:cNvPr id="9220" name="Picture 4" descr="http://www.direct-commu.com/common/illust/michi/illust_017_250_0.gif"/>
          <p:cNvPicPr>
            <a:picLocks noChangeAspect="1" noChangeArrowheads="1"/>
          </p:cNvPicPr>
          <p:nvPr/>
        </p:nvPicPr>
        <p:blipFill>
          <a:blip r:embed="rId4" cstate="print"/>
          <a:srcRect/>
          <a:stretch>
            <a:fillRect/>
          </a:stretch>
        </p:blipFill>
        <p:spPr bwMode="auto">
          <a:xfrm>
            <a:off x="5292080" y="4077072"/>
            <a:ext cx="2381250" cy="1733551"/>
          </a:xfrm>
          <a:prstGeom prst="rect">
            <a:avLst/>
          </a:prstGeom>
          <a:noFill/>
        </p:spPr>
      </p:pic>
    </p:spTree>
  </p:cSld>
  <p:clrMapOvr>
    <a:masterClrMapping/>
  </p:clrMapOvr>
  <p:transition>
    <p:newsflash/>
    <p:sndAc>
      <p:stSnd>
        <p:snd r:embed="rId3" name="laser.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683568" y="1299532"/>
            <a:ext cx="7848872" cy="3785652"/>
          </a:xfrm>
          <a:prstGeom prst="rect">
            <a:avLst/>
          </a:prstGeom>
        </p:spPr>
        <p:txBody>
          <a:bodyPr wrap="square">
            <a:spAutoFit/>
          </a:bodyPr>
          <a:lstStyle/>
          <a:p>
            <a:r>
              <a:rPr lang="ja-JP" altLang="en-US" sz="2400" dirty="0" smtClean="0">
                <a:latin typeface="HGS創英角ｺﾞｼｯｸUB" pitchFamily="50" charset="-128"/>
                <a:ea typeface="HGS創英角ｺﾞｼｯｸUB" pitchFamily="50" charset="-128"/>
              </a:rPr>
              <a:t>介護</a:t>
            </a:r>
            <a:r>
              <a:rPr lang="ja-JP" altLang="en-US" sz="2400" dirty="0" smtClean="0">
                <a:latin typeface="HGS創英角ｺﾞｼｯｸUB" pitchFamily="50" charset="-128"/>
                <a:ea typeface="HGS創英角ｺﾞｼｯｸUB" pitchFamily="50" charset="-128"/>
              </a:rPr>
              <a:t>という職業は、対人関係を基本としている以上、接客業であり、サービス業であるという自覚が必要になります</a:t>
            </a:r>
            <a:r>
              <a:rPr lang="ja-JP" altLang="en-US" sz="2400" dirty="0" smtClean="0">
                <a:latin typeface="HGS創英角ｺﾞｼｯｸUB" pitchFamily="50" charset="-128"/>
                <a:ea typeface="HGS創英角ｺﾞｼｯｸUB" pitchFamily="50" charset="-128"/>
              </a:rPr>
              <a:t>。</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業務</a:t>
            </a:r>
            <a:r>
              <a:rPr lang="ja-JP" altLang="en-US" sz="2400" dirty="0" smtClean="0">
                <a:latin typeface="HGS創英角ｺﾞｼｯｸUB" pitchFamily="50" charset="-128"/>
                <a:ea typeface="HGS創英角ｺﾞｼｯｸUB" pitchFamily="50" charset="-128"/>
              </a:rPr>
              <a:t>の効率化</a:t>
            </a:r>
            <a:r>
              <a:rPr lang="ja-JP" altLang="en-US" sz="2400" dirty="0" smtClean="0">
                <a:latin typeface="HGS創英角ｺﾞｼｯｸUB" pitchFamily="50" charset="-128"/>
                <a:ea typeface="HGS創英角ｺﾞｼｯｸUB" pitchFamily="50" charset="-128"/>
              </a:rPr>
              <a:t>や職員一人一人のスキル</a:t>
            </a:r>
            <a:r>
              <a:rPr lang="ja-JP" altLang="en-US" sz="2400" dirty="0" smtClean="0">
                <a:latin typeface="HGS創英角ｺﾞｼｯｸUB" pitchFamily="50" charset="-128"/>
                <a:ea typeface="HGS創英角ｺﾞｼｯｸUB" pitchFamily="50" charset="-128"/>
              </a:rPr>
              <a:t>の向上も非常に</a:t>
            </a:r>
            <a:r>
              <a:rPr lang="ja-JP" altLang="en-US" sz="2400" dirty="0" smtClean="0">
                <a:latin typeface="HGS創英角ｺﾞｼｯｸUB" pitchFamily="50" charset="-128"/>
                <a:ea typeface="HGS創英角ｺﾞｼｯｸUB" pitchFamily="50" charset="-128"/>
              </a:rPr>
              <a:t>大切な事ですが</a:t>
            </a:r>
            <a:r>
              <a:rPr lang="ja-JP" altLang="en-US" sz="2400" dirty="0" smtClean="0">
                <a:latin typeface="HGS創英角ｺﾞｼｯｸUB" pitchFamily="50" charset="-128"/>
                <a:ea typeface="HGS創英角ｺﾞｼｯｸUB" pitchFamily="50" charset="-128"/>
              </a:rPr>
              <a:t>、そこにとらわれすぎると自己満足な接客で終わるだけでなく、利用者様の満足度も向上は見込めません</a:t>
            </a:r>
            <a:r>
              <a:rPr lang="ja-JP" altLang="en-US" sz="2400" dirty="0" smtClean="0">
                <a:latin typeface="HGS創英角ｺﾞｼｯｸUB" pitchFamily="50" charset="-128"/>
                <a:ea typeface="HGS創英角ｺﾞｼｯｸUB" pitchFamily="50" charset="-128"/>
              </a:rPr>
              <a:t>。</a:t>
            </a:r>
            <a:endParaRPr lang="en-US" altLang="ja-JP"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独りよがりな介護ではなく、</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利用者様の立場にしっかり立った</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サービスの提供を心がけましょう。</a:t>
            </a:r>
            <a:endParaRPr lang="en-US" altLang="ja-JP" sz="2400" dirty="0" smtClean="0">
              <a:latin typeface="HGS創英角ｺﾞｼｯｸUB" pitchFamily="50" charset="-128"/>
              <a:ea typeface="HGS創英角ｺﾞｼｯｸUB" pitchFamily="50" charset="-128"/>
            </a:endParaRPr>
          </a:p>
        </p:txBody>
      </p:sp>
      <p:pic>
        <p:nvPicPr>
          <p:cNvPr id="24578" name="Picture 2" descr="https://encrypted-tbn3.gstatic.com/images?q=tbn:ANd9GcQNLjZJivlNZVqKRD-U4-yzbRGvhXdKxDXXHWI7YNKUHBj0uusY4Q"/>
          <p:cNvPicPr>
            <a:picLocks noChangeAspect="1" noChangeArrowheads="1"/>
          </p:cNvPicPr>
          <p:nvPr/>
        </p:nvPicPr>
        <p:blipFill>
          <a:blip r:embed="rId3" cstate="print"/>
          <a:srcRect/>
          <a:stretch>
            <a:fillRect/>
          </a:stretch>
        </p:blipFill>
        <p:spPr bwMode="auto">
          <a:xfrm>
            <a:off x="5292080" y="3933056"/>
            <a:ext cx="2324100" cy="1971676"/>
          </a:xfrm>
          <a:prstGeom prst="rect">
            <a:avLst/>
          </a:prstGeom>
          <a:noFill/>
        </p:spPr>
      </p:pic>
    </p:spTree>
  </p:cSld>
  <p:clrMapOvr>
    <a:masterClrMapping/>
  </p:clrMapOvr>
  <p:transition>
    <p:newsflash/>
    <p:sndAc>
      <p:stSnd>
        <p:snd r:embed="rId2" name="laser.wav"/>
      </p:stSnd>
    </p:sndAc>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5498" y="1844824"/>
            <a:ext cx="184731" cy="400110"/>
          </a:xfrm>
          <a:prstGeom prst="rect">
            <a:avLst/>
          </a:prstGeom>
          <a:noFill/>
        </p:spPr>
        <p:txBody>
          <a:bodyPr wrap="none" rtlCol="0">
            <a:spAutoFit/>
          </a:bodyPr>
          <a:lstStyle/>
          <a:p>
            <a:endParaRPr lang="ja-JP" altLang="en-US" sz="2000" dirty="0" smtClean="0">
              <a:latin typeface="HG創英角ｺﾞｼｯｸUB" pitchFamily="49" charset="-128"/>
              <a:ea typeface="HG創英角ｺﾞｼｯｸUB" pitchFamily="49" charset="-128"/>
            </a:endParaRPr>
          </a:p>
        </p:txBody>
      </p:sp>
      <p:sp>
        <p:nvSpPr>
          <p:cNvPr id="5" name="テキスト ボックス 4"/>
          <p:cNvSpPr txBox="1"/>
          <p:nvPr/>
        </p:nvSpPr>
        <p:spPr>
          <a:xfrm>
            <a:off x="179512" y="836713"/>
            <a:ext cx="8784976" cy="461665"/>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東京都には、介護サービスの苦情相談白書というものがあります。</a:t>
            </a:r>
            <a:endParaRPr lang="en-US" altLang="ja-JP" sz="2400" dirty="0" smtClean="0">
              <a:latin typeface="HGP創英角ｺﾞｼｯｸUB" pitchFamily="50" charset="-128"/>
              <a:ea typeface="HGP創英角ｺﾞｼｯｸUB" pitchFamily="50" charset="-128"/>
            </a:endParaRPr>
          </a:p>
        </p:txBody>
      </p:sp>
      <p:sp>
        <p:nvSpPr>
          <p:cNvPr id="6" name="テキスト ボックス 5"/>
          <p:cNvSpPr txBox="1"/>
          <p:nvPr/>
        </p:nvSpPr>
        <p:spPr>
          <a:xfrm>
            <a:off x="539552" y="1371540"/>
            <a:ext cx="8136904" cy="4154984"/>
          </a:xfrm>
          <a:prstGeom prst="rect">
            <a:avLst/>
          </a:prstGeom>
          <a:noFill/>
        </p:spPr>
        <p:txBody>
          <a:bodyPr wrap="square" rtlCol="0">
            <a:spAutoFit/>
          </a:bodyPr>
          <a:lstStyle/>
          <a:p>
            <a:r>
              <a:rPr lang="en-US" altLang="ja-JP" sz="2400" dirty="0" smtClean="0">
                <a:latin typeface="HGS創英角ｺﾞｼｯｸUB" pitchFamily="50" charset="-128"/>
                <a:ea typeface="HGS創英角ｺﾞｼｯｸUB" pitchFamily="50" charset="-128"/>
              </a:rPr>
              <a:t>H24</a:t>
            </a:r>
            <a:r>
              <a:rPr lang="ja-JP" altLang="en-US" sz="2400" dirty="0" smtClean="0">
                <a:latin typeface="HGS創英角ｺﾞｼｯｸUB" pitchFamily="50" charset="-128"/>
                <a:ea typeface="HGS創英角ｺﾞｼｯｸUB" pitchFamily="50" charset="-128"/>
              </a:rPr>
              <a:t>年度の調査によると</a:t>
            </a:r>
            <a:r>
              <a:rPr lang="ja-JP" altLang="en-US" sz="2400" dirty="0" smtClean="0">
                <a:latin typeface="HGS創英角ｺﾞｼｯｸUB" pitchFamily="50" charset="-128"/>
                <a:ea typeface="HGS創英角ｺﾞｼｯｸUB" pitchFamily="50" charset="-128"/>
              </a:rPr>
              <a:t>、</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・苦情総数は</a:t>
            </a:r>
            <a:r>
              <a:rPr lang="en-US" altLang="ja-JP" sz="2400" dirty="0" smtClean="0">
                <a:latin typeface="HGS創英角ｺﾞｼｯｸUB" pitchFamily="50" charset="-128"/>
                <a:ea typeface="HGS創英角ｺﾞｼｯｸUB" pitchFamily="50" charset="-128"/>
              </a:rPr>
              <a:t>9,632</a:t>
            </a:r>
            <a:r>
              <a:rPr lang="ja-JP" altLang="en-US" sz="2400" dirty="0" smtClean="0">
                <a:latin typeface="HGS創英角ｺﾞｼｯｸUB" pitchFamily="50" charset="-128"/>
                <a:ea typeface="HGS創英角ｺﾞｼｯｸUB" pitchFamily="50" charset="-128"/>
              </a:rPr>
              <a:t>件で前年比</a:t>
            </a:r>
            <a:r>
              <a:rPr lang="en-US" altLang="ja-JP" sz="2400" dirty="0" smtClean="0">
                <a:latin typeface="HGS創英角ｺﾞｼｯｸUB" pitchFamily="50" charset="-128"/>
                <a:ea typeface="HGS創英角ｺﾞｼｯｸUB" pitchFamily="50" charset="-128"/>
              </a:rPr>
              <a:t>368.2%</a:t>
            </a:r>
            <a:r>
              <a:rPr lang="ja-JP" altLang="en-US" sz="2400" dirty="0" smtClean="0">
                <a:latin typeface="HGS創英角ｺﾞｼｯｸUB" pitchFamily="50" charset="-128"/>
                <a:ea typeface="HGS創英角ｺﾞｼｯｸUB" pitchFamily="50" charset="-128"/>
              </a:rPr>
              <a:t>増加。</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・保険料に関する</a:t>
            </a:r>
            <a:r>
              <a:rPr lang="ja-JP" altLang="en-US" sz="2400" dirty="0" smtClean="0">
                <a:latin typeface="HGS創英角ｺﾞｼｯｸUB" pitchFamily="50" charset="-128"/>
                <a:ea typeface="HGS創英角ｺﾞｼｯｸUB" pitchFamily="50" charset="-128"/>
              </a:rPr>
              <a:t>苦情</a:t>
            </a:r>
            <a:r>
              <a:rPr lang="ja-JP" altLang="en-US" sz="2400" dirty="0" smtClean="0">
                <a:latin typeface="HGS創英角ｺﾞｼｯｸUB" pitchFamily="50" charset="-128"/>
                <a:ea typeface="HGS創英角ｺﾞｼｯｸUB" pitchFamily="50" charset="-128"/>
              </a:rPr>
              <a:t>が</a:t>
            </a:r>
            <a:r>
              <a:rPr lang="en-US" altLang="ja-JP" sz="2400" dirty="0" smtClean="0">
                <a:latin typeface="HGS創英角ｺﾞｼｯｸUB" pitchFamily="50" charset="-128"/>
                <a:ea typeface="HGS創英角ｺﾞｼｯｸUB" pitchFamily="50" charset="-128"/>
              </a:rPr>
              <a:t>7,262</a:t>
            </a:r>
            <a:r>
              <a:rPr lang="ja-JP" altLang="en-US" sz="2400" dirty="0" smtClean="0">
                <a:latin typeface="HGS創英角ｺﾞｼｯｸUB" pitchFamily="50" charset="-128"/>
                <a:ea typeface="HGS創英角ｺﾞｼｯｸUB" pitchFamily="50" charset="-128"/>
              </a:rPr>
              <a:t>件で全体の約</a:t>
            </a:r>
            <a:r>
              <a:rPr lang="en-US" altLang="ja-JP" sz="2400" dirty="0" smtClean="0">
                <a:latin typeface="HGS創英角ｺﾞｼｯｸUB" pitchFamily="50" charset="-128"/>
                <a:ea typeface="HGS創英角ｺﾞｼｯｸUB" pitchFamily="50" charset="-128"/>
              </a:rPr>
              <a:t>70%</a:t>
            </a:r>
            <a:r>
              <a:rPr lang="ja-JP" altLang="en-US" sz="2400" dirty="0" smtClean="0">
                <a:latin typeface="HGS創英角ｺﾞｼｯｸUB" pitchFamily="50" charset="-128"/>
                <a:ea typeface="HGS創英角ｺﾞｼｯｸUB" pitchFamily="50" charset="-128"/>
              </a:rPr>
              <a:t>を占める。</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・残り</a:t>
            </a:r>
            <a:r>
              <a:rPr lang="en-US" altLang="ja-JP" sz="2400" dirty="0" smtClean="0">
                <a:latin typeface="HGS創英角ｺﾞｼｯｸUB" pitchFamily="50" charset="-128"/>
                <a:ea typeface="HGS創英角ｺﾞｼｯｸUB" pitchFamily="50" charset="-128"/>
              </a:rPr>
              <a:t>2,370</a:t>
            </a:r>
            <a:r>
              <a:rPr lang="ja-JP" altLang="en-US" sz="2400" dirty="0" smtClean="0">
                <a:latin typeface="HGS創英角ｺﾞｼｯｸUB" pitchFamily="50" charset="-128"/>
                <a:ea typeface="HGS創英角ｺﾞｼｯｸUB" pitchFamily="50" charset="-128"/>
              </a:rPr>
              <a:t>件の内、</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「サービスの質」　</a:t>
            </a:r>
            <a:r>
              <a:rPr lang="en-US" altLang="ja-JP" sz="2400" dirty="0" smtClean="0">
                <a:latin typeface="HGS創英角ｺﾞｼｯｸUB" pitchFamily="50" charset="-128"/>
                <a:ea typeface="HGS創英角ｺﾞｼｯｸUB" pitchFamily="50" charset="-128"/>
              </a:rPr>
              <a:t>354</a:t>
            </a:r>
            <a:r>
              <a:rPr lang="ja-JP" altLang="en-US" sz="2400" dirty="0" smtClean="0">
                <a:latin typeface="HGS創英角ｺﾞｼｯｸUB" pitchFamily="50" charset="-128"/>
                <a:ea typeface="HGS創英角ｺﾞｼｯｸUB" pitchFamily="50" charset="-128"/>
              </a:rPr>
              <a:t>件</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「従事者の態度」　</a:t>
            </a:r>
            <a:r>
              <a:rPr lang="en-US" altLang="ja-JP" sz="2400" dirty="0" smtClean="0">
                <a:latin typeface="HGS創英角ｺﾞｼｯｸUB" pitchFamily="50" charset="-128"/>
                <a:ea typeface="HGS創英角ｺﾞｼｯｸUB" pitchFamily="50" charset="-128"/>
              </a:rPr>
              <a:t>333</a:t>
            </a:r>
            <a:r>
              <a:rPr lang="ja-JP" altLang="en-US" sz="2400" dirty="0" smtClean="0">
                <a:latin typeface="HGS創英角ｺﾞｼｯｸUB" pitchFamily="50" charset="-128"/>
                <a:ea typeface="HGS創英角ｺﾞｼｯｸUB" pitchFamily="50" charset="-128"/>
              </a:rPr>
              <a:t>件</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「管理者等の対応」</a:t>
            </a:r>
            <a:r>
              <a:rPr lang="en-US" altLang="ja-JP" sz="2400" dirty="0" smtClean="0">
                <a:latin typeface="HGS創英角ｺﾞｼｯｸUB" pitchFamily="50" charset="-128"/>
                <a:ea typeface="HGS創英角ｺﾞｼｯｸUB" pitchFamily="50" charset="-128"/>
              </a:rPr>
              <a:t>271</a:t>
            </a:r>
            <a:r>
              <a:rPr lang="ja-JP" altLang="en-US" sz="2400" dirty="0" smtClean="0">
                <a:latin typeface="HGS創英角ｺﾞｼｯｸUB" pitchFamily="50" charset="-128"/>
                <a:ea typeface="HGS創英角ｺﾞｼｯｸUB" pitchFamily="50" charset="-128"/>
              </a:rPr>
              <a:t>件</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と</a:t>
            </a:r>
            <a:r>
              <a:rPr lang="ja-JP" altLang="en-US" sz="2400" dirty="0" smtClean="0">
                <a:latin typeface="HGS創英角ｺﾞｼｯｸUB" pitchFamily="50" charset="-128"/>
                <a:ea typeface="HGS創英角ｺﾞｼｯｸUB" pitchFamily="50" charset="-128"/>
              </a:rPr>
              <a:t>なっており、</a:t>
            </a:r>
            <a:r>
              <a:rPr lang="ja-JP" altLang="en-US" sz="2400" dirty="0" smtClean="0">
                <a:latin typeface="HGS創英角ｺﾞｼｯｸUB" pitchFamily="50" charset="-128"/>
                <a:ea typeface="HGS創英角ｺﾞｼｯｸUB" pitchFamily="50" charset="-128"/>
              </a:rPr>
              <a:t>保険料</a:t>
            </a:r>
            <a:r>
              <a:rPr lang="ja-JP" altLang="en-US" sz="2400" dirty="0" smtClean="0">
                <a:latin typeface="HGS創英角ｺﾞｼｯｸUB" pitchFamily="50" charset="-128"/>
                <a:ea typeface="HGS創英角ｺﾞｼｯｸUB" pitchFamily="50" charset="-128"/>
              </a:rPr>
              <a:t>に関する</a:t>
            </a:r>
            <a:r>
              <a:rPr lang="ja-JP" altLang="en-US" sz="2400" dirty="0" smtClean="0">
                <a:latin typeface="HGS創英角ｺﾞｼｯｸUB" pitchFamily="50" charset="-128"/>
                <a:ea typeface="HGS創英角ｺﾞｼｯｸUB" pitchFamily="50" charset="-128"/>
              </a:rPr>
              <a:t>苦情</a:t>
            </a:r>
            <a:r>
              <a:rPr lang="ja-JP" altLang="en-US" sz="2400" dirty="0" smtClean="0">
                <a:latin typeface="HGS創英角ｺﾞｼｯｸUB" pitchFamily="50" charset="-128"/>
                <a:ea typeface="HGS創英角ｺﾞｼｯｸUB" pitchFamily="50" charset="-128"/>
              </a:rPr>
              <a:t>を</a:t>
            </a:r>
            <a:r>
              <a:rPr lang="ja-JP" altLang="en-US" sz="2400" dirty="0" smtClean="0">
                <a:latin typeface="HGS創英角ｺﾞｼｯｸUB" pitchFamily="50" charset="-128"/>
                <a:ea typeface="HGS創英角ｺﾞｼｯｸUB" pitchFamily="50" charset="-128"/>
              </a:rPr>
              <a:t>除く</a:t>
            </a:r>
            <a:r>
              <a:rPr lang="ja-JP" altLang="en-US" sz="2400" dirty="0" smtClean="0">
                <a:latin typeface="HGS創英角ｺﾞｼｯｸUB" pitchFamily="50" charset="-128"/>
                <a:ea typeface="HGS創英角ｺﾞｼｯｸUB" pitchFamily="50" charset="-128"/>
              </a:rPr>
              <a:t>と、質や従業員に対しての苦情が約</a:t>
            </a:r>
            <a:r>
              <a:rPr lang="en-US" altLang="ja-JP" sz="2400" dirty="0" smtClean="0">
                <a:latin typeface="HGS創英角ｺﾞｼｯｸUB" pitchFamily="50" charset="-128"/>
                <a:ea typeface="HGS創英角ｺﾞｼｯｸUB" pitchFamily="50" charset="-128"/>
              </a:rPr>
              <a:t>40%</a:t>
            </a:r>
            <a:r>
              <a:rPr lang="ja-JP" altLang="en-US" sz="2400" dirty="0" smtClean="0">
                <a:latin typeface="HGS創英角ｺﾞｼｯｸUB" pitchFamily="50" charset="-128"/>
                <a:ea typeface="HGS創英角ｺﾞｼｯｸUB" pitchFamily="50" charset="-128"/>
              </a:rPr>
              <a:t>を占めて</a:t>
            </a:r>
            <a:r>
              <a:rPr lang="ja-JP" altLang="en-US" sz="2400" dirty="0" smtClean="0">
                <a:latin typeface="HGS創英角ｺﾞｼｯｸUB" pitchFamily="50" charset="-128"/>
                <a:ea typeface="HGS創英角ｺﾞｼｯｸUB" pitchFamily="50" charset="-128"/>
              </a:rPr>
              <a:t>います</a:t>
            </a:r>
            <a:r>
              <a:rPr lang="ja-JP" altLang="en-US" sz="2400" dirty="0" smtClean="0">
                <a:latin typeface="HGS創英角ｺﾞｼｯｸUB" pitchFamily="50" charset="-128"/>
                <a:ea typeface="HGS創英角ｺﾞｼｯｸUB" pitchFamily="50" charset="-128"/>
              </a:rPr>
              <a:t>。</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あくまで役所への苦情相談件数ですので、上記の数字は、氷山の一角と言えます</a:t>
            </a:r>
            <a:r>
              <a:rPr lang="ja-JP" altLang="en-US" sz="2400" dirty="0" smtClean="0">
                <a:latin typeface="HGS創英角ｺﾞｼｯｸUB" pitchFamily="50" charset="-128"/>
                <a:ea typeface="HGS創英角ｺﾞｼｯｸUB" pitchFamily="50" charset="-128"/>
              </a:rPr>
              <a:t>。</a:t>
            </a:r>
            <a:endParaRPr lang="en-US" altLang="ja-JP" sz="2400" dirty="0" smtClean="0">
              <a:latin typeface="HGS創英角ｺﾞｼｯｸUB" pitchFamily="50" charset="-128"/>
              <a:ea typeface="HGS創英角ｺﾞｼｯｸUB" pitchFamily="50" charset="-128"/>
            </a:endParaRPr>
          </a:p>
        </p:txBody>
      </p:sp>
      <p:sp>
        <p:nvSpPr>
          <p:cNvPr id="7" name="テキスト ボックス 6"/>
          <p:cNvSpPr txBox="1"/>
          <p:nvPr/>
        </p:nvSpPr>
        <p:spPr>
          <a:xfrm>
            <a:off x="35496" y="44625"/>
            <a:ext cx="5940152" cy="461665"/>
          </a:xfrm>
          <a:prstGeom prst="rect">
            <a:avLst/>
          </a:prstGeom>
          <a:noFill/>
        </p:spPr>
        <p:txBody>
          <a:bodyPr wrap="square" rtlCol="0">
            <a:spAutoFit/>
          </a:bodyPr>
          <a:lstStyle/>
          <a:p>
            <a:r>
              <a:rPr kumimoji="1" lang="ja-JP" altLang="en-US" sz="2400" dirty="0" smtClean="0">
                <a:latin typeface="HGS創英角ｺﾞｼｯｸUB" pitchFamily="50" charset="-128"/>
                <a:ea typeface="HGS創英角ｺﾞｼｯｸUB" pitchFamily="50" charset="-128"/>
              </a:rPr>
              <a:t>東京都の介護サービスの苦情相談白書</a:t>
            </a:r>
            <a:endParaRPr kumimoji="1" lang="ja-JP" altLang="en-US" sz="2400" dirty="0">
              <a:latin typeface="HGS創英角ｺﾞｼｯｸUB" pitchFamily="50" charset="-128"/>
              <a:ea typeface="HGS創英角ｺﾞｼｯｸUB" pitchFamily="50" charset="-128"/>
            </a:endParaRPr>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395536" y="764704"/>
            <a:ext cx="8352928" cy="2677656"/>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一日は、挨拶で始まり、挨拶に終わる。まずは、挨拶を心がけましょう。</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言葉遣いには、日頃の心がけや気配り等も映し出されます。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親しみのある言葉遣いと馴れ馴れしい言葉遣いの違いを意識し、声掛けを行うように心がけて下さい。</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大半の職員にとって、利用者様は人生の大先輩です。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親しみの中にも敬意を忘れてはいけません。</a:t>
            </a:r>
            <a:endParaRPr lang="en-US" altLang="ja-JP" sz="2400" dirty="0" smtClean="0">
              <a:latin typeface="HGP創英角ｺﾞｼｯｸUB" pitchFamily="50" charset="-128"/>
              <a:ea typeface="HGP創英角ｺﾞｼｯｸUB" pitchFamily="50" charset="-128"/>
            </a:endParaRPr>
          </a:p>
        </p:txBody>
      </p:sp>
      <p:sp>
        <p:nvSpPr>
          <p:cNvPr id="7" name="テキスト ボックス 6"/>
          <p:cNvSpPr txBox="1"/>
          <p:nvPr/>
        </p:nvSpPr>
        <p:spPr>
          <a:xfrm>
            <a:off x="35496" y="44625"/>
            <a:ext cx="5940152" cy="461665"/>
          </a:xfrm>
          <a:prstGeom prst="rect">
            <a:avLst/>
          </a:prstGeom>
          <a:noFill/>
        </p:spPr>
        <p:txBody>
          <a:bodyPr wrap="square" rtlCol="0">
            <a:spAutoFit/>
          </a:bodyPr>
          <a:lstStyle/>
          <a:p>
            <a:r>
              <a:rPr kumimoji="1" lang="ja-JP" altLang="en-US" sz="2400" dirty="0" smtClean="0">
                <a:latin typeface="HGS創英角ｺﾞｼｯｸUB" pitchFamily="50" charset="-128"/>
                <a:ea typeface="HGS創英角ｺﾞｼｯｸUB" pitchFamily="50" charset="-128"/>
              </a:rPr>
              <a:t>声掛け</a:t>
            </a:r>
            <a:endParaRPr kumimoji="1" lang="ja-JP" altLang="en-US" sz="2400" dirty="0">
              <a:latin typeface="HGS創英角ｺﾞｼｯｸUB" pitchFamily="50" charset="-128"/>
              <a:ea typeface="HGS創英角ｺﾞｼｯｸUB" pitchFamily="50" charset="-128"/>
            </a:endParaRPr>
          </a:p>
        </p:txBody>
      </p:sp>
      <p:sp>
        <p:nvSpPr>
          <p:cNvPr id="8" name="テキスト ボックス 7"/>
          <p:cNvSpPr txBox="1"/>
          <p:nvPr/>
        </p:nvSpPr>
        <p:spPr>
          <a:xfrm>
            <a:off x="107504" y="3501008"/>
            <a:ext cx="8352928" cy="461665"/>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言葉遣いのポイント</a:t>
            </a:r>
            <a:endParaRPr lang="en-US" altLang="ja-JP" sz="2400" dirty="0" smtClean="0">
              <a:latin typeface="HGP創英角ｺﾞｼｯｸUB" pitchFamily="50" charset="-128"/>
              <a:ea typeface="HGP創英角ｺﾞｼｯｸUB" pitchFamily="50" charset="-128"/>
            </a:endParaRPr>
          </a:p>
        </p:txBody>
      </p:sp>
      <p:graphicFrame>
        <p:nvGraphicFramePr>
          <p:cNvPr id="10" name="図表 9"/>
          <p:cNvGraphicFramePr/>
          <p:nvPr/>
        </p:nvGraphicFramePr>
        <p:xfrm>
          <a:off x="611560" y="4005064"/>
          <a:ext cx="4824536" cy="20162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148" name="Picture 4" descr="http://care-net.biz/img/clip/kj/kj-a101.gif"/>
          <p:cNvPicPr>
            <a:picLocks noChangeAspect="1" noChangeArrowheads="1"/>
          </p:cNvPicPr>
          <p:nvPr/>
        </p:nvPicPr>
        <p:blipFill>
          <a:blip r:embed="rId8" cstate="print"/>
          <a:srcRect/>
          <a:stretch>
            <a:fillRect/>
          </a:stretch>
        </p:blipFill>
        <p:spPr bwMode="auto">
          <a:xfrm>
            <a:off x="6300192" y="3861048"/>
            <a:ext cx="1962150" cy="2133601"/>
          </a:xfrm>
          <a:prstGeom prst="rect">
            <a:avLst/>
          </a:prstGeom>
          <a:noFill/>
        </p:spPr>
      </p:pic>
    </p:spTree>
  </p:cSld>
  <p:clrMapOvr>
    <a:masterClrMapping/>
  </p:clrMapOvr>
  <p:transition>
    <p:newsflash/>
    <p:sndAc>
      <p:stSnd>
        <p:snd r:embed="rId2" name="laser.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07504" y="764704"/>
            <a:ext cx="8928992" cy="461665"/>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基本的な姿勢</a:t>
            </a:r>
            <a:endParaRPr lang="en-US" altLang="ja-JP" sz="2400" dirty="0" smtClean="0">
              <a:latin typeface="HGP創英角ｺﾞｼｯｸUB" pitchFamily="50" charset="-128"/>
              <a:ea typeface="HGP創英角ｺﾞｼｯｸUB" pitchFamily="50" charset="-128"/>
            </a:endParaRPr>
          </a:p>
        </p:txBody>
      </p:sp>
      <p:sp>
        <p:nvSpPr>
          <p:cNvPr id="6" name="テキスト ボックス 5"/>
          <p:cNvSpPr txBox="1"/>
          <p:nvPr/>
        </p:nvSpPr>
        <p:spPr>
          <a:xfrm>
            <a:off x="35496" y="44625"/>
            <a:ext cx="5940152" cy="461665"/>
          </a:xfrm>
          <a:prstGeom prst="rect">
            <a:avLst/>
          </a:prstGeom>
          <a:noFill/>
        </p:spPr>
        <p:txBody>
          <a:bodyPr wrap="square" rtlCol="0">
            <a:spAutoFit/>
          </a:bodyPr>
          <a:lstStyle/>
          <a:p>
            <a:r>
              <a:rPr lang="ja-JP" altLang="en-US" sz="2400" dirty="0" smtClean="0">
                <a:latin typeface="HGS創英角ｺﾞｼｯｸUB" pitchFamily="50" charset="-128"/>
                <a:ea typeface="HGS創英角ｺﾞｼｯｸUB" pitchFamily="50" charset="-128"/>
              </a:rPr>
              <a:t>コミュニケーションの取り方</a:t>
            </a:r>
            <a:endParaRPr kumimoji="1" lang="ja-JP" altLang="en-US" sz="2400" dirty="0">
              <a:latin typeface="HGS創英角ｺﾞｼｯｸUB" pitchFamily="50" charset="-128"/>
              <a:ea typeface="HGS創英角ｺﾞｼｯｸUB" pitchFamily="50" charset="-128"/>
            </a:endParaRPr>
          </a:p>
        </p:txBody>
      </p:sp>
      <p:graphicFrame>
        <p:nvGraphicFramePr>
          <p:cNvPr id="7" name="図表 6"/>
          <p:cNvGraphicFramePr/>
          <p:nvPr/>
        </p:nvGraphicFramePr>
        <p:xfrm>
          <a:off x="451981" y="1268760"/>
          <a:ext cx="8280920" cy="48965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newsflash/>
    <p:sndAc>
      <p:stSnd>
        <p:snd r:embed="rId2" name="laser.wav"/>
      </p:stSnd>
    </p:sndAc>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611560" y="836712"/>
            <a:ext cx="7920880" cy="5262979"/>
          </a:xfrm>
          <a:prstGeom prst="rect">
            <a:avLst/>
          </a:prstGeom>
        </p:spPr>
        <p:txBody>
          <a:bodyPr wrap="square">
            <a:spAutoFit/>
          </a:bodyPr>
          <a:lstStyle/>
          <a:p>
            <a:r>
              <a:rPr lang="ja-JP" altLang="en-US" sz="2400" dirty="0" smtClean="0">
                <a:latin typeface="HGS創英角ｺﾞｼｯｸUB" pitchFamily="50" charset="-128"/>
                <a:ea typeface="HGS創英角ｺﾞｼｯｸUB" pitchFamily="50" charset="-128"/>
              </a:rPr>
              <a:t>無関心：「</a:t>
            </a:r>
            <a:r>
              <a:rPr lang="ja-JP" altLang="en-US" sz="2400" dirty="0" smtClean="0">
                <a:latin typeface="HGS創英角ｺﾞｼｯｸUB" pitchFamily="50" charset="-128"/>
                <a:ea typeface="HGS創英角ｺﾞｼｯｸUB" pitchFamily="50" charset="-128"/>
              </a:rPr>
              <a:t>私の</a:t>
            </a:r>
            <a:r>
              <a:rPr lang="ja-JP" altLang="en-US" sz="2400" dirty="0" smtClean="0">
                <a:latin typeface="HGS創英角ｺﾞｼｯｸUB" pitchFamily="50" charset="-128"/>
                <a:ea typeface="HGS創英角ｺﾞｼｯｸUB" pitchFamily="50" charset="-128"/>
              </a:rPr>
              <a:t>担当じゃないから」「知りません。」</a:t>
            </a:r>
            <a:endParaRPr lang="ja-JP" altLang="en-US"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　　　　</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無視：利用者</a:t>
            </a:r>
            <a:r>
              <a:rPr lang="ja-JP" altLang="en-US" sz="2400" dirty="0" smtClean="0">
                <a:latin typeface="HGS創英角ｺﾞｼｯｸUB" pitchFamily="50" charset="-128"/>
                <a:ea typeface="HGS創英角ｺﾞｼｯｸUB" pitchFamily="50" charset="-128"/>
              </a:rPr>
              <a:t>様の要求に</a:t>
            </a:r>
            <a:r>
              <a:rPr lang="ja-JP" altLang="en-US" sz="2400" dirty="0" smtClean="0">
                <a:latin typeface="HGS創英角ｺﾞｼｯｸUB" pitchFamily="50" charset="-128"/>
                <a:ea typeface="HGS創英角ｺﾞｼｯｸUB" pitchFamily="50" charset="-128"/>
              </a:rPr>
              <a:t>対して知らん顔</a:t>
            </a:r>
            <a:r>
              <a:rPr lang="ja-JP" altLang="en-US" sz="2400" dirty="0" smtClean="0">
                <a:latin typeface="HGS創英角ｺﾞｼｯｸUB" pitchFamily="50" charset="-128"/>
                <a:ea typeface="HGS創英角ｺﾞｼｯｸUB" pitchFamily="50" charset="-128"/>
              </a:rPr>
              <a:t>する</a:t>
            </a:r>
            <a:r>
              <a:rPr lang="ja-JP" altLang="en-US" sz="2400" dirty="0" smtClean="0">
                <a:latin typeface="HGS創英角ｺﾞｼｯｸUB" pitchFamily="50" charset="-128"/>
                <a:ea typeface="HGS創英角ｺﾞｼｯｸUB" pitchFamily="50" charset="-128"/>
              </a:rPr>
              <a:t>。</a:t>
            </a:r>
            <a:endParaRPr lang="en-US" altLang="ja-JP" sz="2400" dirty="0" smtClean="0">
              <a:latin typeface="HGS創英角ｺﾞｼｯｸUB" pitchFamily="50" charset="-128"/>
              <a:ea typeface="HGS創英角ｺﾞｼｯｸUB" pitchFamily="50" charset="-128"/>
            </a:endParaRPr>
          </a:p>
          <a:p>
            <a:endParaRPr lang="ja-JP" altLang="en-US"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冷淡：不親切な言動や態度、思いやり</a:t>
            </a:r>
            <a:r>
              <a:rPr lang="ja-JP" altLang="en-US" sz="2400" dirty="0" smtClean="0">
                <a:latin typeface="HGS創英角ｺﾞｼｯｸUB" pitchFamily="50" charset="-128"/>
                <a:ea typeface="HGS創英角ｺﾞｼｯｸUB" pitchFamily="50" charset="-128"/>
              </a:rPr>
              <a:t>の</a:t>
            </a:r>
            <a:r>
              <a:rPr lang="ja-JP" altLang="en-US" sz="2400" dirty="0" smtClean="0">
                <a:latin typeface="HGS創英角ｺﾞｼｯｸUB" pitchFamily="50" charset="-128"/>
                <a:ea typeface="HGS創英角ｺﾞｼｯｸUB" pitchFamily="50" charset="-128"/>
              </a:rPr>
              <a:t>ない対応。</a:t>
            </a:r>
            <a:endParaRPr lang="en-US" altLang="ja-JP" sz="2400" dirty="0" smtClean="0">
              <a:latin typeface="HGS創英角ｺﾞｼｯｸUB" pitchFamily="50" charset="-128"/>
              <a:ea typeface="HGS創英角ｺﾞｼｯｸUB" pitchFamily="50" charset="-128"/>
            </a:endParaRPr>
          </a:p>
          <a:p>
            <a:endParaRPr lang="ja-JP" altLang="en-US"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子供扱い：赤ちゃん言葉で声掛けを</a:t>
            </a:r>
            <a:r>
              <a:rPr lang="ja-JP" altLang="en-US" sz="2400" dirty="0" smtClean="0">
                <a:latin typeface="HGS創英角ｺﾞｼｯｸUB" pitchFamily="50" charset="-128"/>
                <a:ea typeface="HGS創英角ｺﾞｼｯｸUB" pitchFamily="50" charset="-128"/>
              </a:rPr>
              <a:t>する</a:t>
            </a:r>
            <a:r>
              <a:rPr lang="ja-JP" altLang="en-US" sz="2400" dirty="0" smtClean="0">
                <a:latin typeface="HGS創英角ｺﾞｼｯｸUB" pitchFamily="50" charset="-128"/>
                <a:ea typeface="HGS創英角ｺﾞｼｯｸUB" pitchFamily="50" charset="-128"/>
              </a:rPr>
              <a:t>。</a:t>
            </a:r>
            <a:endParaRPr lang="en-US" altLang="ja-JP" sz="2400" dirty="0" smtClean="0">
              <a:latin typeface="HGS創英角ｺﾞｼｯｸUB" pitchFamily="50" charset="-128"/>
              <a:ea typeface="HGS創英角ｺﾞｼｯｸUB" pitchFamily="50" charset="-128"/>
            </a:endParaRPr>
          </a:p>
          <a:p>
            <a:endParaRPr lang="ja-JP" altLang="en-US"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ﾏﾆｭｱﾙ人間：「決まりなので」と杓子定規な対応。</a:t>
            </a:r>
            <a:endParaRPr lang="en-US" altLang="ja-JP" sz="2400" dirty="0" smtClean="0">
              <a:latin typeface="HGS創英角ｺﾞｼｯｸUB" pitchFamily="50" charset="-128"/>
              <a:ea typeface="HGS創英角ｺﾞｼｯｸUB" pitchFamily="50" charset="-128"/>
            </a:endParaRPr>
          </a:p>
          <a:p>
            <a:endParaRPr lang="ja-JP" altLang="en-US"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たらいまわし：自分で処理しようとせず、</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　</a:t>
            </a:r>
            <a:r>
              <a:rPr lang="ja-JP" altLang="en-US" sz="2400" dirty="0" smtClean="0">
                <a:latin typeface="HGS創英角ｺﾞｼｯｸUB" pitchFamily="50" charset="-128"/>
                <a:ea typeface="HGS創英角ｺﾞｼｯｸUB" pitchFamily="50" charset="-128"/>
              </a:rPr>
              <a:t>　　　　　　他人にすぐ投げる。</a:t>
            </a:r>
            <a:endParaRPr lang="ja-JP" altLang="en-US"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待たせる：「今忙しいから後で」「少しお待ち下さい」</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　</a:t>
            </a:r>
            <a:r>
              <a:rPr lang="ja-JP" altLang="en-US" sz="2400" dirty="0" smtClean="0">
                <a:latin typeface="HGS創英角ｺﾞｼｯｸUB" pitchFamily="50" charset="-128"/>
                <a:ea typeface="HGS創英角ｺﾞｼｯｸUB" pitchFamily="50" charset="-128"/>
              </a:rPr>
              <a:t>　　　　最終的に放置も・・・。</a:t>
            </a:r>
            <a:endParaRPr lang="ja-JP" altLang="en-US" sz="2400" dirty="0">
              <a:latin typeface="HGS創英角ｺﾞｼｯｸUB" pitchFamily="50" charset="-128"/>
              <a:ea typeface="HGS創英角ｺﾞｼｯｸUB" pitchFamily="50" charset="-128"/>
            </a:endParaRPr>
          </a:p>
        </p:txBody>
      </p:sp>
      <p:sp>
        <p:nvSpPr>
          <p:cNvPr id="5" name="テキスト ボックス 4"/>
          <p:cNvSpPr txBox="1"/>
          <p:nvPr/>
        </p:nvSpPr>
        <p:spPr>
          <a:xfrm>
            <a:off x="35496" y="44625"/>
            <a:ext cx="5940152" cy="461665"/>
          </a:xfrm>
          <a:prstGeom prst="rect">
            <a:avLst/>
          </a:prstGeom>
          <a:noFill/>
        </p:spPr>
        <p:txBody>
          <a:bodyPr wrap="square" rtlCol="0">
            <a:spAutoFit/>
          </a:bodyPr>
          <a:lstStyle/>
          <a:p>
            <a:r>
              <a:rPr kumimoji="1" lang="ja-JP" altLang="en-US" sz="2400" dirty="0" smtClean="0">
                <a:latin typeface="HGS創英角ｺﾞｼｯｸUB" pitchFamily="50" charset="-128"/>
                <a:ea typeface="HGS創英角ｺﾞｼｯｸUB" pitchFamily="50" charset="-128"/>
              </a:rPr>
              <a:t>言っていませんか？やっていませんか？</a:t>
            </a:r>
            <a:endParaRPr kumimoji="1" lang="ja-JP" altLang="en-US" sz="2400" dirty="0">
              <a:latin typeface="HGS創英角ｺﾞｼｯｸUB" pitchFamily="50" charset="-128"/>
              <a:ea typeface="HGS創英角ｺﾞｼｯｸUB" pitchFamily="50" charset="-128"/>
            </a:endParaRPr>
          </a:p>
        </p:txBody>
      </p:sp>
    </p:spTree>
  </p:cSld>
  <p:clrMapOvr>
    <a:masterClrMapping/>
  </p:clrMapOvr>
  <p:transition>
    <p:newsflash/>
    <p:sndAc>
      <p:stSnd>
        <p:snd r:embed="rId2" name="laser.wav"/>
      </p:stSnd>
    </p:sndAc>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p:cNvSpPr txBox="1"/>
          <p:nvPr/>
        </p:nvSpPr>
        <p:spPr>
          <a:xfrm>
            <a:off x="539552" y="1412776"/>
            <a:ext cx="8136904" cy="4154984"/>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職員にとって、施設を訪問される利用者様、ご家族、ケアマネージャー等に対する接遇やマナーも仕事の一部であり、介護の一部であります。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利用者様の身体面や生活面だけでなく、心にも目を配り、ケアを求められているという事を認識する必要があります。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高度な技術を持っていても、心に目が行き届いていない職員は、利用者様から信頼を得られず、介助を拒否されたり、苦情の原因にもなります。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利用者様から信頼を得られるようになる為に、積極的にコミュニケーションをとり、利用者様を理解し、利用者様に理解されるように、思いやりを持った「介護」が出来るようにしましょう。</a:t>
            </a:r>
            <a:endParaRPr lang="en-US" altLang="ja-JP" sz="2400" dirty="0" smtClean="0">
              <a:latin typeface="HGP創英角ｺﾞｼｯｸUB" pitchFamily="50" charset="-128"/>
              <a:ea typeface="HGP創英角ｺﾞｼｯｸUB" pitchFamily="50" charset="-128"/>
            </a:endParaRPr>
          </a:p>
        </p:txBody>
      </p:sp>
      <p:sp>
        <p:nvSpPr>
          <p:cNvPr id="4" name="テキスト ボックス 3"/>
          <p:cNvSpPr txBox="1"/>
          <p:nvPr/>
        </p:nvSpPr>
        <p:spPr>
          <a:xfrm>
            <a:off x="35496" y="44625"/>
            <a:ext cx="5940152" cy="461665"/>
          </a:xfrm>
          <a:prstGeom prst="rect">
            <a:avLst/>
          </a:prstGeom>
          <a:noFill/>
        </p:spPr>
        <p:txBody>
          <a:bodyPr wrap="square" rtlCol="0">
            <a:spAutoFit/>
          </a:bodyPr>
          <a:lstStyle/>
          <a:p>
            <a:r>
              <a:rPr lang="ja-JP" altLang="en-US" sz="2400" dirty="0" smtClean="0">
                <a:latin typeface="HGS創英角ｺﾞｼｯｸUB" pitchFamily="50" charset="-128"/>
                <a:ea typeface="HGS創英角ｺﾞｼｯｸUB" pitchFamily="50" charset="-128"/>
              </a:rPr>
              <a:t>接遇やマナーも介護の一部という認識</a:t>
            </a:r>
            <a:endParaRPr kumimoji="1" lang="ja-JP" altLang="en-US" sz="2400" dirty="0">
              <a:latin typeface="HGS創英角ｺﾞｼｯｸUB" pitchFamily="50" charset="-128"/>
              <a:ea typeface="HGS創英角ｺﾞｼｯｸUB" pitchFamily="50" charset="-128"/>
            </a:endParaRPr>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539552" y="980728"/>
            <a:ext cx="8136904" cy="4893647"/>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・来客時には、進んで挨拶をする。</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r>
              <a:rPr lang="en-US" altLang="ja-JP" sz="2400" dirty="0" smtClean="0">
                <a:latin typeface="HGP創英角ｺﾞｼｯｸUB" pitchFamily="50" charset="-128"/>
                <a:ea typeface="HGP創英角ｺﾞｼｯｸUB" pitchFamily="50" charset="-128"/>
              </a:rPr>
              <a:t>※</a:t>
            </a:r>
            <a:r>
              <a:rPr lang="ja-JP" altLang="en-US" sz="2400" dirty="0" smtClean="0">
                <a:latin typeface="HGP創英角ｺﾞｼｯｸUB" pitchFamily="50" charset="-128"/>
                <a:ea typeface="HGP創英角ｺﾞｼｯｸUB" pitchFamily="50" charset="-128"/>
              </a:rPr>
              <a:t>家族様やケアマネはもちろん、本社の方等にも。</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・来客時には、お茶をお出しする。</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・施設内にゴミが落ちていたら拾う。</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r>
              <a:rPr lang="en-US" altLang="ja-JP" sz="2400" dirty="0" smtClean="0">
                <a:latin typeface="HGP創英角ｺﾞｼｯｸUB" pitchFamily="50" charset="-128"/>
                <a:ea typeface="HGP創英角ｺﾞｼｯｸUB" pitchFamily="50" charset="-128"/>
              </a:rPr>
              <a:t>※</a:t>
            </a:r>
            <a:r>
              <a:rPr lang="ja-JP" altLang="en-US" sz="2400" dirty="0" smtClean="0">
                <a:latin typeface="HGP創英角ｺﾞｼｯｸUB" pitchFamily="50" charset="-128"/>
                <a:ea typeface="HGP創英角ｺﾞｼｯｸUB" pitchFamily="50" charset="-128"/>
              </a:rPr>
              <a:t>常に清潔にする事を心がけている。</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・整理整頓出来ている。</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r>
              <a:rPr lang="en-US" altLang="ja-JP" sz="2400" dirty="0" smtClean="0">
                <a:latin typeface="HGP創英角ｺﾞｼｯｸUB" pitchFamily="50" charset="-128"/>
                <a:ea typeface="HGP創英角ｺﾞｼｯｸUB" pitchFamily="50" charset="-128"/>
              </a:rPr>
              <a:t>※</a:t>
            </a:r>
            <a:r>
              <a:rPr lang="ja-JP" altLang="en-US" sz="2400" dirty="0" smtClean="0">
                <a:latin typeface="HGP創英角ｺﾞｼｯｸUB" pitchFamily="50" charset="-128"/>
                <a:ea typeface="HGP創英角ｺﾞｼｯｸUB" pitchFamily="50" charset="-128"/>
              </a:rPr>
              <a:t>雑然とした雰囲気を出さないように意識する。</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自分自身が利用者様の家族という意識で施設を見て、来客者と会話をしてみて下さい。</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今、貴方が働いている施設にご両親を安心して預ける事が出来ますか？</a:t>
            </a:r>
            <a:endParaRPr lang="en-US" altLang="ja-JP" sz="2400" dirty="0" smtClean="0">
              <a:latin typeface="HGP創英角ｺﾞｼｯｸUB" pitchFamily="50" charset="-128"/>
              <a:ea typeface="HGP創英角ｺﾞｼｯｸUB" pitchFamily="50" charset="-128"/>
            </a:endParaRPr>
          </a:p>
        </p:txBody>
      </p:sp>
      <p:sp>
        <p:nvSpPr>
          <p:cNvPr id="5" name="テキスト ボックス 4"/>
          <p:cNvSpPr txBox="1"/>
          <p:nvPr/>
        </p:nvSpPr>
        <p:spPr>
          <a:xfrm>
            <a:off x="35496" y="44625"/>
            <a:ext cx="5940152" cy="461665"/>
          </a:xfrm>
          <a:prstGeom prst="rect">
            <a:avLst/>
          </a:prstGeom>
          <a:noFill/>
        </p:spPr>
        <p:txBody>
          <a:bodyPr wrap="square" rtlCol="0">
            <a:spAutoFit/>
          </a:bodyPr>
          <a:lstStyle/>
          <a:p>
            <a:r>
              <a:rPr kumimoji="1" lang="ja-JP" altLang="en-US" sz="2400" dirty="0" smtClean="0">
                <a:latin typeface="HGS創英角ｺﾞｼｯｸUB" pitchFamily="50" charset="-128"/>
                <a:ea typeface="HGS創英角ｺﾞｼｯｸUB" pitchFamily="50" charset="-128"/>
              </a:rPr>
              <a:t>出来ていますか？</a:t>
            </a:r>
            <a:endParaRPr kumimoji="1" lang="ja-JP" altLang="en-US" sz="2400" dirty="0">
              <a:latin typeface="HGS創英角ｺﾞｼｯｸUB" pitchFamily="50" charset="-128"/>
              <a:ea typeface="HGS創英角ｺﾞｼｯｸUB" pitchFamily="50" charset="-128"/>
            </a:endParaRPr>
          </a:p>
        </p:txBody>
      </p:sp>
    </p:spTree>
  </p:cSld>
  <p:clrMapOvr>
    <a:masterClrMapping/>
  </p:clrMapOvr>
  <p:transition>
    <p:newsflash/>
    <p:sndAc>
      <p:stSnd>
        <p:snd r:embed="rId2" name="laser.wav"/>
      </p:stSnd>
    </p:sndAc>
  </p:transition>
</p:sld>
</file>

<file path=ppt/theme/theme1.xml><?xml version="1.0" encoding="utf-8"?>
<a:theme xmlns:a="http://schemas.openxmlformats.org/drawingml/2006/main" name="テーマ1">
  <a:themeElements>
    <a:clrScheme name="通常タイプ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通常タイプ">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通常タイプ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通常タイプ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通常タイプ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通常タイプ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通常タイプ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通常タイプ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通常タイプ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通常タイプ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通常タイプ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通常タイプ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通常タイプ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通常タイプ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テーマ1</Template>
  <TotalTime>3783</TotalTime>
  <Words>1155</Words>
  <Application>Microsoft Office PowerPoint</Application>
  <PresentationFormat>画面に合わせる (4:3)</PresentationFormat>
  <Paragraphs>102</Paragraphs>
  <Slides>12</Slides>
  <Notes>1</Notes>
  <HiddenSlides>0</HiddenSlides>
  <MMClips>0</MMClips>
  <ScaleCrop>false</ScaleCrop>
  <HeadingPairs>
    <vt:vector size="4" baseType="variant">
      <vt:variant>
        <vt:lpstr>テーマ</vt:lpstr>
      </vt:variant>
      <vt:variant>
        <vt:i4>1</vt:i4>
      </vt:variant>
      <vt:variant>
        <vt:lpstr>スライド タイトル</vt:lpstr>
      </vt:variant>
      <vt:variant>
        <vt:i4>12</vt:i4>
      </vt:variant>
    </vt:vector>
  </HeadingPairs>
  <TitlesOfParts>
    <vt:vector size="13" baseType="lpstr">
      <vt:lpstr>テーマ1</vt:lpstr>
      <vt:lpstr>スライド 1</vt:lpstr>
      <vt:lpstr>スライド 2</vt:lpstr>
      <vt:lpstr>スライド 3</vt:lpstr>
      <vt:lpstr>スライド 4</vt:lpstr>
      <vt:lpstr>スライド 5</vt:lpstr>
      <vt:lpstr>スライド 6</vt:lpstr>
      <vt:lpstr>スライド 7</vt:lpstr>
      <vt:lpstr>スライド 8</vt:lpstr>
      <vt:lpstr>スライド 9</vt:lpstr>
      <vt:lpstr>スライド 10</vt:lpstr>
      <vt:lpstr>スライド 11</vt:lpstr>
      <vt:lpstr>スライド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Windows ユーザー</dc:creator>
  <cp:lastModifiedBy>たまやん</cp:lastModifiedBy>
  <cp:revision>273</cp:revision>
  <dcterms:created xsi:type="dcterms:W3CDTF">2013-07-03T01:02:10Z</dcterms:created>
  <dcterms:modified xsi:type="dcterms:W3CDTF">2013-09-17T12:06:21Z</dcterms:modified>
</cp:coreProperties>
</file>