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"/>
  </p:notesMasterIdLst>
  <p:sldIdLst>
    <p:sldId id="375" r:id="rId2"/>
    <p:sldId id="338" r:id="rId3"/>
    <p:sldId id="385" r:id="rId4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FFCCCC"/>
    <a:srgbClr val="FFFF00"/>
    <a:srgbClr val="66FF99"/>
    <a:srgbClr val="FF5050"/>
    <a:srgbClr val="B2B2B2"/>
    <a:srgbClr val="800080"/>
    <a:srgbClr val="CAC8C8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8" autoAdjust="0"/>
    <p:restoredTop sz="93232" autoAdjust="0"/>
  </p:normalViewPr>
  <p:slideViewPr>
    <p:cSldViewPr snapToGrid="0">
      <p:cViewPr>
        <p:scale>
          <a:sx n="100" d="100"/>
          <a:sy n="100" d="100"/>
        </p:scale>
        <p:origin x="-510" y="-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A88172-49EE-4FAB-92E1-FC4D688BDF4F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7DEA01C-9619-482F-800B-02812C689780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b="0" u="none" dirty="0" smtClean="0"/>
            <a:t>スタッフマネジメント</a:t>
          </a:r>
          <a:endParaRPr kumimoji="1" lang="en-US" altLang="ja-JP" b="0" u="none" dirty="0" smtClean="0"/>
        </a:p>
        <a:p>
          <a:r>
            <a:rPr kumimoji="1" lang="ja-JP" altLang="en-US" b="0" u="none" dirty="0" smtClean="0"/>
            <a:t>評価・モチベーションアップについて</a:t>
          </a:r>
          <a:endParaRPr kumimoji="1" lang="ja-JP" altLang="en-US" b="0" u="none" dirty="0"/>
        </a:p>
      </dgm:t>
    </dgm:pt>
    <dgm:pt modelId="{3387C082-4594-42A0-AC8F-2440E31AF76C}" type="parTrans" cxnId="{C6B769A9-41B6-4FCF-9DD3-69037420EE16}">
      <dgm:prSet/>
      <dgm:spPr/>
      <dgm:t>
        <a:bodyPr/>
        <a:lstStyle/>
        <a:p>
          <a:endParaRPr kumimoji="1" lang="ja-JP" altLang="en-US"/>
        </a:p>
      </dgm:t>
    </dgm:pt>
    <dgm:pt modelId="{B8C51086-45F1-4630-815C-61857D1942C6}" type="sibTrans" cxnId="{C6B769A9-41B6-4FCF-9DD3-69037420EE16}">
      <dgm:prSet/>
      <dgm:spPr/>
      <dgm:t>
        <a:bodyPr/>
        <a:lstStyle/>
        <a:p>
          <a:endParaRPr kumimoji="1" lang="ja-JP" altLang="en-US"/>
        </a:p>
      </dgm:t>
    </dgm:pt>
    <dgm:pt modelId="{FC2F8CCA-7E82-4888-8BFC-7B6DDF3FB503}">
      <dgm:prSet phldrT="[テキスト]"/>
      <dgm:spPr>
        <a:solidFill>
          <a:srgbClr val="002060"/>
        </a:solidFill>
      </dgm:spPr>
      <dgm:t>
        <a:bodyPr/>
        <a:lstStyle/>
        <a:p>
          <a:r>
            <a:rPr kumimoji="1" lang="ja-JP" altLang="en-US" dirty="0" smtClean="0"/>
            <a:t>連絡事項</a:t>
          </a:r>
          <a:endParaRPr kumimoji="1" lang="ja-JP" altLang="en-US" dirty="0"/>
        </a:p>
      </dgm:t>
    </dgm:pt>
    <dgm:pt modelId="{A24A63B6-BBC9-423E-9A45-67D68D2D5E5A}" type="sib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6024B16A-415D-4C8B-9FB9-52674692EDAA}" type="parTrans" cxnId="{5B15829F-DC45-4A40-9D97-5762FB969193}">
      <dgm:prSet/>
      <dgm:spPr/>
      <dgm:t>
        <a:bodyPr/>
        <a:lstStyle/>
        <a:p>
          <a:endParaRPr kumimoji="1" lang="ja-JP" altLang="en-US"/>
        </a:p>
      </dgm:t>
    </dgm:pt>
    <dgm:pt modelId="{4455DF11-F59E-411B-B782-2591794C6810}" type="pres">
      <dgm:prSet presAssocID="{E4A88172-49EE-4FAB-92E1-FC4D688BDF4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F398F62-3BB9-4231-AF87-B48697B57C78}" type="pres">
      <dgm:prSet presAssocID="{77DEA01C-9619-482F-800B-02812C68978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3537143-8294-41E8-AA02-E6445AEF6323}" type="pres">
      <dgm:prSet presAssocID="{B8C51086-45F1-4630-815C-61857D1942C6}" presName="spacer" presStyleCnt="0"/>
      <dgm:spPr/>
    </dgm:pt>
    <dgm:pt modelId="{6C1DC661-54A2-4B8B-A6DF-F1BC4CC171AE}" type="pres">
      <dgm:prSet presAssocID="{FC2F8CCA-7E82-4888-8BFC-7B6DDF3FB50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B15829F-DC45-4A40-9D97-5762FB969193}" srcId="{E4A88172-49EE-4FAB-92E1-FC4D688BDF4F}" destId="{FC2F8CCA-7E82-4888-8BFC-7B6DDF3FB503}" srcOrd="1" destOrd="0" parTransId="{6024B16A-415D-4C8B-9FB9-52674692EDAA}" sibTransId="{A24A63B6-BBC9-423E-9A45-67D68D2D5E5A}"/>
    <dgm:cxn modelId="{64FBF41C-7BD0-465D-A40E-0EDF911BF998}" type="presOf" srcId="{FC2F8CCA-7E82-4888-8BFC-7B6DDF3FB503}" destId="{6C1DC661-54A2-4B8B-A6DF-F1BC4CC171AE}" srcOrd="0" destOrd="0" presId="urn:microsoft.com/office/officeart/2005/8/layout/vList2"/>
    <dgm:cxn modelId="{C6B769A9-41B6-4FCF-9DD3-69037420EE16}" srcId="{E4A88172-49EE-4FAB-92E1-FC4D688BDF4F}" destId="{77DEA01C-9619-482F-800B-02812C689780}" srcOrd="0" destOrd="0" parTransId="{3387C082-4594-42A0-AC8F-2440E31AF76C}" sibTransId="{B8C51086-45F1-4630-815C-61857D1942C6}"/>
    <dgm:cxn modelId="{E8E10F83-0B14-47ED-9C90-4AB48E62E2C5}" type="presOf" srcId="{E4A88172-49EE-4FAB-92E1-FC4D688BDF4F}" destId="{4455DF11-F59E-411B-B782-2591794C6810}" srcOrd="0" destOrd="0" presId="urn:microsoft.com/office/officeart/2005/8/layout/vList2"/>
    <dgm:cxn modelId="{890D6170-80D6-44F1-87AC-DDD501E49AF8}" type="presOf" srcId="{77DEA01C-9619-482F-800B-02812C689780}" destId="{1F398F62-3BB9-4231-AF87-B48697B57C78}" srcOrd="0" destOrd="0" presId="urn:microsoft.com/office/officeart/2005/8/layout/vList2"/>
    <dgm:cxn modelId="{CC3ADEF8-AC8F-46B1-85B3-72C942862245}" type="presParOf" srcId="{4455DF11-F59E-411B-B782-2591794C6810}" destId="{1F398F62-3BB9-4231-AF87-B48697B57C78}" srcOrd="0" destOrd="0" presId="urn:microsoft.com/office/officeart/2005/8/layout/vList2"/>
    <dgm:cxn modelId="{92623746-61B4-426E-AD42-D80D468A3172}" type="presParOf" srcId="{4455DF11-F59E-411B-B782-2591794C6810}" destId="{73537143-8294-41E8-AA02-E6445AEF6323}" srcOrd="1" destOrd="0" presId="urn:microsoft.com/office/officeart/2005/8/layout/vList2"/>
    <dgm:cxn modelId="{D601C55E-6BB3-4437-A84C-389823067C21}" type="presParOf" srcId="{4455DF11-F59E-411B-B782-2591794C6810}" destId="{6C1DC661-54A2-4B8B-A6DF-F1BC4CC171A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678835-54D4-48F3-B84A-BC3013463C33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0E4C8F1-A737-44CC-BD42-F293788CB74D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稼働率</a:t>
          </a:r>
          <a:endParaRPr kumimoji="1" lang="ja-JP" altLang="en-US" dirty="0"/>
        </a:p>
      </dgm:t>
    </dgm:pt>
    <dgm:pt modelId="{D146A40E-99E2-4E52-A41E-D8913915E36B}" type="par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E588F917-CCA9-4171-91CA-72B58D8D621B}" type="sibTrans" cxnId="{B5AB1515-4152-4C72-A017-7822074B9371}">
      <dgm:prSet/>
      <dgm:spPr/>
      <dgm:t>
        <a:bodyPr/>
        <a:lstStyle/>
        <a:p>
          <a:endParaRPr kumimoji="1" lang="ja-JP" altLang="en-US"/>
        </a:p>
      </dgm:t>
    </dgm:pt>
    <dgm:pt modelId="{8D43DFF6-D6CE-4728-B17C-F7CD198C0B42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新規契約数</a:t>
          </a:r>
          <a:endParaRPr kumimoji="1" lang="ja-JP" altLang="en-US" dirty="0"/>
        </a:p>
      </dgm:t>
    </dgm:pt>
    <dgm:pt modelId="{CFC18AA9-2CC0-4F3F-9D1D-DC347D5F68FB}" type="parTrans" cxnId="{F2B6A819-86E8-4983-95A7-65A8707F710E}">
      <dgm:prSet/>
      <dgm:spPr/>
      <dgm:t>
        <a:bodyPr/>
        <a:lstStyle/>
        <a:p>
          <a:endParaRPr kumimoji="1" lang="ja-JP" altLang="en-US"/>
        </a:p>
      </dgm:t>
    </dgm:pt>
    <dgm:pt modelId="{24392531-47CA-4B8A-992A-C9D087BC42D6}" type="sibTrans" cxnId="{F2B6A819-86E8-4983-95A7-65A8707F710E}">
      <dgm:prSet/>
      <dgm:spPr/>
      <dgm:t>
        <a:bodyPr/>
        <a:lstStyle/>
        <a:p>
          <a:endParaRPr kumimoji="1" lang="ja-JP" altLang="en-US"/>
        </a:p>
      </dgm:t>
    </dgm:pt>
    <dgm:pt modelId="{FDEE7F57-9BD9-4F48-BE26-EED11483338B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ケアマネからの問合せ数</a:t>
          </a:r>
          <a:endParaRPr kumimoji="1" lang="ja-JP" altLang="en-US" dirty="0"/>
        </a:p>
      </dgm:t>
    </dgm:pt>
    <dgm:pt modelId="{56BA15DE-08B5-40B4-A0B5-CD42C7BCF4C7}" type="parTrans" cxnId="{5BE9264F-AC85-4BEF-9096-7D0342B31AB2}">
      <dgm:prSet/>
      <dgm:spPr/>
      <dgm:t>
        <a:bodyPr/>
        <a:lstStyle/>
        <a:p>
          <a:endParaRPr kumimoji="1" lang="ja-JP" altLang="en-US"/>
        </a:p>
      </dgm:t>
    </dgm:pt>
    <dgm:pt modelId="{3C86E4A2-33BA-4141-98EB-641F3B5CCCE2}" type="sibTrans" cxnId="{5BE9264F-AC85-4BEF-9096-7D0342B31AB2}">
      <dgm:prSet/>
      <dgm:spPr/>
      <dgm:t>
        <a:bodyPr/>
        <a:lstStyle/>
        <a:p>
          <a:endParaRPr kumimoji="1" lang="ja-JP" altLang="en-US"/>
        </a:p>
      </dgm:t>
    </dgm:pt>
    <dgm:pt modelId="{70786359-75A3-4470-97BB-FB9CA54CE923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ケアマネ来訪数</a:t>
          </a:r>
          <a:endParaRPr kumimoji="1" lang="ja-JP" altLang="en-US" dirty="0"/>
        </a:p>
      </dgm:t>
    </dgm:pt>
    <dgm:pt modelId="{4FCCE0E5-845F-42D7-A10E-1B3448693D4C}" type="parTrans" cxnId="{196CF415-F83E-4CAC-9B63-A3F973F287C8}">
      <dgm:prSet/>
      <dgm:spPr/>
      <dgm:t>
        <a:bodyPr/>
        <a:lstStyle/>
        <a:p>
          <a:endParaRPr kumimoji="1" lang="ja-JP" altLang="en-US"/>
        </a:p>
      </dgm:t>
    </dgm:pt>
    <dgm:pt modelId="{75B0E6CF-E395-484A-B89B-40311C91259E}" type="sibTrans" cxnId="{196CF415-F83E-4CAC-9B63-A3F973F287C8}">
      <dgm:prSet/>
      <dgm:spPr/>
      <dgm:t>
        <a:bodyPr/>
        <a:lstStyle/>
        <a:p>
          <a:endParaRPr kumimoji="1" lang="ja-JP" altLang="en-US"/>
        </a:p>
      </dgm:t>
    </dgm:pt>
    <dgm:pt modelId="{38EB639C-0869-4AA5-ACAB-44DCC551F2E1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居宅事務所訪問数</a:t>
          </a:r>
          <a:endParaRPr kumimoji="1" lang="ja-JP" altLang="en-US" dirty="0"/>
        </a:p>
      </dgm:t>
    </dgm:pt>
    <dgm:pt modelId="{5E29CD04-FCB6-4D4F-BF0C-1CC07084061A}" type="parTrans" cxnId="{C2626D3B-4BE3-4B5E-A3DB-0264ED69DE94}">
      <dgm:prSet/>
      <dgm:spPr/>
      <dgm:t>
        <a:bodyPr/>
        <a:lstStyle/>
        <a:p>
          <a:endParaRPr kumimoji="1" lang="ja-JP" altLang="en-US"/>
        </a:p>
      </dgm:t>
    </dgm:pt>
    <dgm:pt modelId="{5FA40DD9-EC92-4B09-8170-2EF4A2B82A2F}" type="sibTrans" cxnId="{C2626D3B-4BE3-4B5E-A3DB-0264ED69DE94}">
      <dgm:prSet/>
      <dgm:spPr/>
      <dgm:t>
        <a:bodyPr/>
        <a:lstStyle/>
        <a:p>
          <a:endParaRPr kumimoji="1" lang="ja-JP" altLang="en-US"/>
        </a:p>
      </dgm:t>
    </dgm:pt>
    <dgm:pt modelId="{4BF615C7-3BF7-41D2-960E-C16EDA12BAC2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客単価</a:t>
          </a:r>
          <a:endParaRPr kumimoji="1" lang="ja-JP" altLang="en-US" dirty="0"/>
        </a:p>
      </dgm:t>
    </dgm:pt>
    <dgm:pt modelId="{F4AE2ED0-622F-4777-AC16-BA74A8F0A020}" type="parTrans" cxnId="{A17587B7-4D71-431C-B3AA-D40A0540A85E}">
      <dgm:prSet/>
      <dgm:spPr/>
    </dgm:pt>
    <dgm:pt modelId="{5FCAE683-5260-4D6D-8ED0-1DDDBDAA5801}" type="sibTrans" cxnId="{A17587B7-4D71-431C-B3AA-D40A0540A85E}">
      <dgm:prSet/>
      <dgm:spPr/>
    </dgm:pt>
    <dgm:pt modelId="{761B5C5E-DC35-4CD3-8E0C-74122B2569C1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平均介護度</a:t>
          </a:r>
          <a:endParaRPr kumimoji="1" lang="ja-JP" altLang="en-US" dirty="0"/>
        </a:p>
      </dgm:t>
    </dgm:pt>
    <dgm:pt modelId="{0B2D33C6-0807-4C4C-86D6-E14515D5488F}" type="parTrans" cxnId="{C64FDD4A-1D3D-4A46-8C64-33371DA9D63C}">
      <dgm:prSet/>
      <dgm:spPr/>
    </dgm:pt>
    <dgm:pt modelId="{3F08656D-3D0D-4C5F-BFFE-2208F4EB994D}" type="sibTrans" cxnId="{C64FDD4A-1D3D-4A46-8C64-33371DA9D63C}">
      <dgm:prSet/>
      <dgm:spPr/>
    </dgm:pt>
    <dgm:pt modelId="{6F662154-2CEF-4B6D-897D-F7839EC6D404}">
      <dgm:prSet phldrT="[テキスト]"/>
      <dgm:spPr>
        <a:solidFill>
          <a:srgbClr val="FF0000"/>
        </a:solidFill>
      </dgm:spPr>
      <dgm:t>
        <a:bodyPr/>
        <a:lstStyle/>
        <a:p>
          <a:r>
            <a:rPr kumimoji="1" lang="ja-JP" altLang="en-US" dirty="0" smtClean="0"/>
            <a:t>それぞれの全国及び地域別平均値</a:t>
          </a:r>
          <a:endParaRPr kumimoji="1" lang="ja-JP" altLang="en-US" dirty="0"/>
        </a:p>
      </dgm:t>
    </dgm:pt>
    <dgm:pt modelId="{2E145073-3F9B-454F-8D4A-98DCBC9208BC}" type="par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A1B968D8-E193-4523-A4B1-A8A34B45C7E7}" type="sibTrans" cxnId="{30E2F827-EF18-451A-A237-452635605E79}">
      <dgm:prSet/>
      <dgm:spPr/>
      <dgm:t>
        <a:bodyPr/>
        <a:lstStyle/>
        <a:p>
          <a:endParaRPr kumimoji="1" lang="ja-JP" altLang="en-US"/>
        </a:p>
      </dgm:t>
    </dgm:pt>
    <dgm:pt modelId="{178609BA-9ADA-4BE8-A988-14A527D71E40}" type="pres">
      <dgm:prSet presAssocID="{F8678835-54D4-48F3-B84A-BC3013463C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E32D5FB-F30D-44B0-BC1F-77A2FF13B2AC}" type="pres">
      <dgm:prSet presAssocID="{60E4C8F1-A737-44CC-BD42-F293788CB74D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4C3214A-AD9F-4D0C-8D2C-BA9E4670D6AF}" type="pres">
      <dgm:prSet presAssocID="{E588F917-CCA9-4171-91CA-72B58D8D621B}" presName="spacer" presStyleCnt="0"/>
      <dgm:spPr/>
    </dgm:pt>
    <dgm:pt modelId="{9FEA2F50-2CFA-4FFA-BF2B-7712DD334BCF}" type="pres">
      <dgm:prSet presAssocID="{8D43DFF6-D6CE-4728-B17C-F7CD198C0B42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58065A1-D7BB-4C81-BD46-5CDD782776A1}" type="pres">
      <dgm:prSet presAssocID="{24392531-47CA-4B8A-992A-C9D087BC42D6}" presName="spacer" presStyleCnt="0"/>
      <dgm:spPr/>
    </dgm:pt>
    <dgm:pt modelId="{5A973943-5F3F-4C8B-9601-53C2575D5F54}" type="pres">
      <dgm:prSet presAssocID="{FDEE7F57-9BD9-4F48-BE26-EED11483338B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AD784F-F0C1-4314-9A7C-7B80F8F7E60F}" type="pres">
      <dgm:prSet presAssocID="{3C86E4A2-33BA-4141-98EB-641F3B5CCCE2}" presName="spacer" presStyleCnt="0"/>
      <dgm:spPr/>
    </dgm:pt>
    <dgm:pt modelId="{50E9F310-52BE-4F23-BEAC-9921D3FA0DC7}" type="pres">
      <dgm:prSet presAssocID="{70786359-75A3-4470-97BB-FB9CA54CE923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6F692F4-77AB-4FB8-8F55-728DACF8D5C8}" type="pres">
      <dgm:prSet presAssocID="{75B0E6CF-E395-484A-B89B-40311C91259E}" presName="spacer" presStyleCnt="0"/>
      <dgm:spPr/>
    </dgm:pt>
    <dgm:pt modelId="{867A7F81-F1C9-4681-BD78-E00A7A0B7087}" type="pres">
      <dgm:prSet presAssocID="{38EB639C-0869-4AA5-ACAB-44DCC551F2E1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D6355BC-14FD-424D-BDB6-9BFE649BA68E}" type="pres">
      <dgm:prSet presAssocID="{5FA40DD9-EC92-4B09-8170-2EF4A2B82A2F}" presName="spacer" presStyleCnt="0"/>
      <dgm:spPr/>
    </dgm:pt>
    <dgm:pt modelId="{79C054C8-EB06-4471-B4E7-7DA83BE66EF6}" type="pres">
      <dgm:prSet presAssocID="{4BF615C7-3BF7-41D2-960E-C16EDA12BAC2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3F21A5-8B50-4372-BBC9-03C0DF326682}" type="pres">
      <dgm:prSet presAssocID="{5FCAE683-5260-4D6D-8ED0-1DDDBDAA5801}" presName="spacer" presStyleCnt="0"/>
      <dgm:spPr/>
    </dgm:pt>
    <dgm:pt modelId="{5217D097-DF17-4864-981A-37C4379A8A47}" type="pres">
      <dgm:prSet presAssocID="{761B5C5E-DC35-4CD3-8E0C-74122B2569C1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CDB92C-C972-490D-AD17-0C72466CEE15}" type="pres">
      <dgm:prSet presAssocID="{3F08656D-3D0D-4C5F-BFFE-2208F4EB994D}" presName="spacer" presStyleCnt="0"/>
      <dgm:spPr/>
    </dgm:pt>
    <dgm:pt modelId="{B94F4E77-CC1C-43BE-8431-80D54E863541}" type="pres">
      <dgm:prSet presAssocID="{6F662154-2CEF-4B6D-897D-F7839EC6D404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0C1F3E8-058D-492B-B990-C5F18B3BA2FA}" type="presOf" srcId="{70786359-75A3-4470-97BB-FB9CA54CE923}" destId="{50E9F310-52BE-4F23-BEAC-9921D3FA0DC7}" srcOrd="0" destOrd="0" presId="urn:microsoft.com/office/officeart/2005/8/layout/vList2"/>
    <dgm:cxn modelId="{B557B2A8-F83B-4C3E-A124-4DAFBF5EB878}" type="presOf" srcId="{60E4C8F1-A737-44CC-BD42-F293788CB74D}" destId="{EE32D5FB-F30D-44B0-BC1F-77A2FF13B2AC}" srcOrd="0" destOrd="0" presId="urn:microsoft.com/office/officeart/2005/8/layout/vList2"/>
    <dgm:cxn modelId="{B810730D-030C-4F8D-A192-2BA505DD0634}" type="presOf" srcId="{4BF615C7-3BF7-41D2-960E-C16EDA12BAC2}" destId="{79C054C8-EB06-4471-B4E7-7DA83BE66EF6}" srcOrd="0" destOrd="0" presId="urn:microsoft.com/office/officeart/2005/8/layout/vList2"/>
    <dgm:cxn modelId="{82E3B49E-69C9-4425-8C40-12A83D839D0B}" type="presOf" srcId="{F8678835-54D4-48F3-B84A-BC3013463C33}" destId="{178609BA-9ADA-4BE8-A988-14A527D71E40}" srcOrd="0" destOrd="0" presId="urn:microsoft.com/office/officeart/2005/8/layout/vList2"/>
    <dgm:cxn modelId="{69B1B0F0-77F1-49EA-A7C8-1AF4AF130C97}" type="presOf" srcId="{38EB639C-0869-4AA5-ACAB-44DCC551F2E1}" destId="{867A7F81-F1C9-4681-BD78-E00A7A0B7087}" srcOrd="0" destOrd="0" presId="urn:microsoft.com/office/officeart/2005/8/layout/vList2"/>
    <dgm:cxn modelId="{C2626D3B-4BE3-4B5E-A3DB-0264ED69DE94}" srcId="{F8678835-54D4-48F3-B84A-BC3013463C33}" destId="{38EB639C-0869-4AA5-ACAB-44DCC551F2E1}" srcOrd="4" destOrd="0" parTransId="{5E29CD04-FCB6-4D4F-BF0C-1CC07084061A}" sibTransId="{5FA40DD9-EC92-4B09-8170-2EF4A2B82A2F}"/>
    <dgm:cxn modelId="{975688CE-D06B-403C-B295-78CA84AB4EB8}" type="presOf" srcId="{8D43DFF6-D6CE-4728-B17C-F7CD198C0B42}" destId="{9FEA2F50-2CFA-4FFA-BF2B-7712DD334BCF}" srcOrd="0" destOrd="0" presId="urn:microsoft.com/office/officeart/2005/8/layout/vList2"/>
    <dgm:cxn modelId="{67D51BAF-94C8-4B54-8EB4-58AD1B490B25}" type="presOf" srcId="{761B5C5E-DC35-4CD3-8E0C-74122B2569C1}" destId="{5217D097-DF17-4864-981A-37C4379A8A47}" srcOrd="0" destOrd="0" presId="urn:microsoft.com/office/officeart/2005/8/layout/vList2"/>
    <dgm:cxn modelId="{30E2F827-EF18-451A-A237-452635605E79}" srcId="{F8678835-54D4-48F3-B84A-BC3013463C33}" destId="{6F662154-2CEF-4B6D-897D-F7839EC6D404}" srcOrd="7" destOrd="0" parTransId="{2E145073-3F9B-454F-8D4A-98DCBC9208BC}" sibTransId="{A1B968D8-E193-4523-A4B1-A8A34B45C7E7}"/>
    <dgm:cxn modelId="{196CF415-F83E-4CAC-9B63-A3F973F287C8}" srcId="{F8678835-54D4-48F3-B84A-BC3013463C33}" destId="{70786359-75A3-4470-97BB-FB9CA54CE923}" srcOrd="3" destOrd="0" parTransId="{4FCCE0E5-845F-42D7-A10E-1B3448693D4C}" sibTransId="{75B0E6CF-E395-484A-B89B-40311C91259E}"/>
    <dgm:cxn modelId="{F2B6A819-86E8-4983-95A7-65A8707F710E}" srcId="{F8678835-54D4-48F3-B84A-BC3013463C33}" destId="{8D43DFF6-D6CE-4728-B17C-F7CD198C0B42}" srcOrd="1" destOrd="0" parTransId="{CFC18AA9-2CC0-4F3F-9D1D-DC347D5F68FB}" sibTransId="{24392531-47CA-4B8A-992A-C9D087BC42D6}"/>
    <dgm:cxn modelId="{B5AB1515-4152-4C72-A017-7822074B9371}" srcId="{F8678835-54D4-48F3-B84A-BC3013463C33}" destId="{60E4C8F1-A737-44CC-BD42-F293788CB74D}" srcOrd="0" destOrd="0" parTransId="{D146A40E-99E2-4E52-A41E-D8913915E36B}" sibTransId="{E588F917-CCA9-4171-91CA-72B58D8D621B}"/>
    <dgm:cxn modelId="{5BE9264F-AC85-4BEF-9096-7D0342B31AB2}" srcId="{F8678835-54D4-48F3-B84A-BC3013463C33}" destId="{FDEE7F57-9BD9-4F48-BE26-EED11483338B}" srcOrd="2" destOrd="0" parTransId="{56BA15DE-08B5-40B4-A0B5-CD42C7BCF4C7}" sibTransId="{3C86E4A2-33BA-4141-98EB-641F3B5CCCE2}"/>
    <dgm:cxn modelId="{851531D6-B7A3-4C12-B5A8-E0DAE9509187}" type="presOf" srcId="{FDEE7F57-9BD9-4F48-BE26-EED11483338B}" destId="{5A973943-5F3F-4C8B-9601-53C2575D5F54}" srcOrd="0" destOrd="0" presId="urn:microsoft.com/office/officeart/2005/8/layout/vList2"/>
    <dgm:cxn modelId="{A17587B7-4D71-431C-B3AA-D40A0540A85E}" srcId="{F8678835-54D4-48F3-B84A-BC3013463C33}" destId="{4BF615C7-3BF7-41D2-960E-C16EDA12BAC2}" srcOrd="5" destOrd="0" parTransId="{F4AE2ED0-622F-4777-AC16-BA74A8F0A020}" sibTransId="{5FCAE683-5260-4D6D-8ED0-1DDDBDAA5801}"/>
    <dgm:cxn modelId="{F7C7C71B-5AB6-4AD4-B7A8-657074CDB7F8}" type="presOf" srcId="{6F662154-2CEF-4B6D-897D-F7839EC6D404}" destId="{B94F4E77-CC1C-43BE-8431-80D54E863541}" srcOrd="0" destOrd="0" presId="urn:microsoft.com/office/officeart/2005/8/layout/vList2"/>
    <dgm:cxn modelId="{C64FDD4A-1D3D-4A46-8C64-33371DA9D63C}" srcId="{F8678835-54D4-48F3-B84A-BC3013463C33}" destId="{761B5C5E-DC35-4CD3-8E0C-74122B2569C1}" srcOrd="6" destOrd="0" parTransId="{0B2D33C6-0807-4C4C-86D6-E14515D5488F}" sibTransId="{3F08656D-3D0D-4C5F-BFFE-2208F4EB994D}"/>
    <dgm:cxn modelId="{621AFA0E-2FCB-443C-9F94-2977E302E2C4}" type="presParOf" srcId="{178609BA-9ADA-4BE8-A988-14A527D71E40}" destId="{EE32D5FB-F30D-44B0-BC1F-77A2FF13B2AC}" srcOrd="0" destOrd="0" presId="urn:microsoft.com/office/officeart/2005/8/layout/vList2"/>
    <dgm:cxn modelId="{B3821469-E681-4634-A8E6-0FB30BCB0D33}" type="presParOf" srcId="{178609BA-9ADA-4BE8-A988-14A527D71E40}" destId="{E4C3214A-AD9F-4D0C-8D2C-BA9E4670D6AF}" srcOrd="1" destOrd="0" presId="urn:microsoft.com/office/officeart/2005/8/layout/vList2"/>
    <dgm:cxn modelId="{11E8F943-8C5F-4BCF-A26B-7C52A76F4265}" type="presParOf" srcId="{178609BA-9ADA-4BE8-A988-14A527D71E40}" destId="{9FEA2F50-2CFA-4FFA-BF2B-7712DD334BCF}" srcOrd="2" destOrd="0" presId="urn:microsoft.com/office/officeart/2005/8/layout/vList2"/>
    <dgm:cxn modelId="{1BC6F234-F312-4916-9850-7EEE829A2CEC}" type="presParOf" srcId="{178609BA-9ADA-4BE8-A988-14A527D71E40}" destId="{D58065A1-D7BB-4C81-BD46-5CDD782776A1}" srcOrd="3" destOrd="0" presId="urn:microsoft.com/office/officeart/2005/8/layout/vList2"/>
    <dgm:cxn modelId="{C208248D-65C3-4370-A16C-EAF16B7F2B4A}" type="presParOf" srcId="{178609BA-9ADA-4BE8-A988-14A527D71E40}" destId="{5A973943-5F3F-4C8B-9601-53C2575D5F54}" srcOrd="4" destOrd="0" presId="urn:microsoft.com/office/officeart/2005/8/layout/vList2"/>
    <dgm:cxn modelId="{B3E80F4D-5EC3-428C-A2F7-8795763E3B4B}" type="presParOf" srcId="{178609BA-9ADA-4BE8-A988-14A527D71E40}" destId="{61AD784F-F0C1-4314-9A7C-7B80F8F7E60F}" srcOrd="5" destOrd="0" presId="urn:microsoft.com/office/officeart/2005/8/layout/vList2"/>
    <dgm:cxn modelId="{A5569EBB-8022-4AE0-8A85-E902C62C0F7A}" type="presParOf" srcId="{178609BA-9ADA-4BE8-A988-14A527D71E40}" destId="{50E9F310-52BE-4F23-BEAC-9921D3FA0DC7}" srcOrd="6" destOrd="0" presId="urn:microsoft.com/office/officeart/2005/8/layout/vList2"/>
    <dgm:cxn modelId="{433B2A17-AE99-4018-8B38-DDA01EBD0A49}" type="presParOf" srcId="{178609BA-9ADA-4BE8-A988-14A527D71E40}" destId="{E6F692F4-77AB-4FB8-8F55-728DACF8D5C8}" srcOrd="7" destOrd="0" presId="urn:microsoft.com/office/officeart/2005/8/layout/vList2"/>
    <dgm:cxn modelId="{91171CDA-7CBF-48BC-BEC1-9B0A538ACBF6}" type="presParOf" srcId="{178609BA-9ADA-4BE8-A988-14A527D71E40}" destId="{867A7F81-F1C9-4681-BD78-E00A7A0B7087}" srcOrd="8" destOrd="0" presId="urn:microsoft.com/office/officeart/2005/8/layout/vList2"/>
    <dgm:cxn modelId="{6D8AC999-E5E3-4A37-9CBB-85D4C602EBAF}" type="presParOf" srcId="{178609BA-9ADA-4BE8-A988-14A527D71E40}" destId="{9D6355BC-14FD-424D-BDB6-9BFE649BA68E}" srcOrd="9" destOrd="0" presId="urn:microsoft.com/office/officeart/2005/8/layout/vList2"/>
    <dgm:cxn modelId="{D047FCF1-EC90-4C37-ADD8-D615ECFC3265}" type="presParOf" srcId="{178609BA-9ADA-4BE8-A988-14A527D71E40}" destId="{79C054C8-EB06-4471-B4E7-7DA83BE66EF6}" srcOrd="10" destOrd="0" presId="urn:microsoft.com/office/officeart/2005/8/layout/vList2"/>
    <dgm:cxn modelId="{3E084BFB-B907-43EF-B285-38312F81E006}" type="presParOf" srcId="{178609BA-9ADA-4BE8-A988-14A527D71E40}" destId="{A63F21A5-8B50-4372-BBC9-03C0DF326682}" srcOrd="11" destOrd="0" presId="urn:microsoft.com/office/officeart/2005/8/layout/vList2"/>
    <dgm:cxn modelId="{D62CBA1A-D9FE-4E67-A32A-E981D7E65372}" type="presParOf" srcId="{178609BA-9ADA-4BE8-A988-14A527D71E40}" destId="{5217D097-DF17-4864-981A-37C4379A8A47}" srcOrd="12" destOrd="0" presId="urn:microsoft.com/office/officeart/2005/8/layout/vList2"/>
    <dgm:cxn modelId="{B939435C-C8AA-49E2-AD50-832038ABFF29}" type="presParOf" srcId="{178609BA-9ADA-4BE8-A988-14A527D71E40}" destId="{06CDB92C-C972-490D-AD17-0C72466CEE15}" srcOrd="13" destOrd="0" presId="urn:microsoft.com/office/officeart/2005/8/layout/vList2"/>
    <dgm:cxn modelId="{5BCED928-03A7-4309-9313-EB0F298F92F5}" type="presParOf" srcId="{178609BA-9ADA-4BE8-A988-14A527D71E40}" destId="{B94F4E77-CC1C-43BE-8431-80D54E863541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398F62-3BB9-4231-AF87-B48697B57C78}">
      <dsp:nvSpPr>
        <dsp:cNvPr id="0" name=""/>
        <dsp:cNvSpPr/>
      </dsp:nvSpPr>
      <dsp:spPr>
        <a:xfrm>
          <a:off x="0" y="164205"/>
          <a:ext cx="9116704" cy="215865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500" b="0" u="none" kern="1200" dirty="0" smtClean="0"/>
            <a:t>スタッフマネジメント</a:t>
          </a:r>
          <a:endParaRPr kumimoji="1" lang="en-US" altLang="ja-JP" sz="4500" b="0" u="none" kern="1200" dirty="0" smtClean="0"/>
        </a:p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500" b="0" u="none" kern="1200" dirty="0" smtClean="0"/>
            <a:t>評価・モチベーションアップについて</a:t>
          </a:r>
          <a:endParaRPr kumimoji="1" lang="ja-JP" altLang="en-US" sz="4500" b="0" u="none" kern="1200" dirty="0"/>
        </a:p>
      </dsp:txBody>
      <dsp:txXfrm>
        <a:off x="105377" y="269582"/>
        <a:ext cx="8905950" cy="1947896"/>
      </dsp:txXfrm>
    </dsp:sp>
    <dsp:sp modelId="{6C1DC661-54A2-4B8B-A6DF-F1BC4CC171AE}">
      <dsp:nvSpPr>
        <dsp:cNvPr id="0" name=""/>
        <dsp:cNvSpPr/>
      </dsp:nvSpPr>
      <dsp:spPr>
        <a:xfrm>
          <a:off x="0" y="2452455"/>
          <a:ext cx="9116704" cy="2158650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500" kern="1200" dirty="0" smtClean="0"/>
            <a:t>連絡事項</a:t>
          </a:r>
          <a:endParaRPr kumimoji="1" lang="ja-JP" altLang="en-US" sz="4500" kern="1200" dirty="0"/>
        </a:p>
      </dsp:txBody>
      <dsp:txXfrm>
        <a:off x="105377" y="2557832"/>
        <a:ext cx="8905950" cy="19478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32D5FB-F30D-44B0-BC1F-77A2FF13B2AC}">
      <dsp:nvSpPr>
        <dsp:cNvPr id="0" name=""/>
        <dsp:cNvSpPr/>
      </dsp:nvSpPr>
      <dsp:spPr>
        <a:xfrm>
          <a:off x="0" y="4865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稼働率</a:t>
          </a:r>
          <a:endParaRPr kumimoji="1" lang="ja-JP" altLang="en-US" sz="2300" kern="1200" dirty="0"/>
        </a:p>
      </dsp:txBody>
      <dsp:txXfrm>
        <a:off x="28243" y="76901"/>
        <a:ext cx="7377467" cy="522079"/>
      </dsp:txXfrm>
    </dsp:sp>
    <dsp:sp modelId="{9FEA2F50-2CFA-4FFA-BF2B-7712DD334BCF}">
      <dsp:nvSpPr>
        <dsp:cNvPr id="0" name=""/>
        <dsp:cNvSpPr/>
      </dsp:nvSpPr>
      <dsp:spPr>
        <a:xfrm>
          <a:off x="0" y="69346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新規契約数</a:t>
          </a:r>
          <a:endParaRPr kumimoji="1" lang="ja-JP" altLang="en-US" sz="2300" kern="1200" dirty="0"/>
        </a:p>
      </dsp:txBody>
      <dsp:txXfrm>
        <a:off x="28243" y="721706"/>
        <a:ext cx="7377467" cy="522079"/>
      </dsp:txXfrm>
    </dsp:sp>
    <dsp:sp modelId="{5A973943-5F3F-4C8B-9601-53C2575D5F54}">
      <dsp:nvSpPr>
        <dsp:cNvPr id="0" name=""/>
        <dsp:cNvSpPr/>
      </dsp:nvSpPr>
      <dsp:spPr>
        <a:xfrm>
          <a:off x="0" y="133826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ケアマネからの問合せ数</a:t>
          </a:r>
          <a:endParaRPr kumimoji="1" lang="ja-JP" altLang="en-US" sz="2300" kern="1200" dirty="0"/>
        </a:p>
      </dsp:txBody>
      <dsp:txXfrm>
        <a:off x="28243" y="1366511"/>
        <a:ext cx="7377467" cy="522079"/>
      </dsp:txXfrm>
    </dsp:sp>
    <dsp:sp modelId="{50E9F310-52BE-4F23-BEAC-9921D3FA0DC7}">
      <dsp:nvSpPr>
        <dsp:cNvPr id="0" name=""/>
        <dsp:cNvSpPr/>
      </dsp:nvSpPr>
      <dsp:spPr>
        <a:xfrm>
          <a:off x="0" y="198307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ケアマネ来訪数</a:t>
          </a:r>
          <a:endParaRPr kumimoji="1" lang="ja-JP" altLang="en-US" sz="2300" kern="1200" dirty="0"/>
        </a:p>
      </dsp:txBody>
      <dsp:txXfrm>
        <a:off x="28243" y="2011316"/>
        <a:ext cx="7377467" cy="522079"/>
      </dsp:txXfrm>
    </dsp:sp>
    <dsp:sp modelId="{867A7F81-F1C9-4681-BD78-E00A7A0B7087}">
      <dsp:nvSpPr>
        <dsp:cNvPr id="0" name=""/>
        <dsp:cNvSpPr/>
      </dsp:nvSpPr>
      <dsp:spPr>
        <a:xfrm>
          <a:off x="0" y="262787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居宅事務所訪問数</a:t>
          </a:r>
          <a:endParaRPr kumimoji="1" lang="ja-JP" altLang="en-US" sz="2300" kern="1200" dirty="0"/>
        </a:p>
      </dsp:txBody>
      <dsp:txXfrm>
        <a:off x="28243" y="2656121"/>
        <a:ext cx="7377467" cy="522079"/>
      </dsp:txXfrm>
    </dsp:sp>
    <dsp:sp modelId="{79C054C8-EB06-4471-B4E7-7DA83BE66EF6}">
      <dsp:nvSpPr>
        <dsp:cNvPr id="0" name=""/>
        <dsp:cNvSpPr/>
      </dsp:nvSpPr>
      <dsp:spPr>
        <a:xfrm>
          <a:off x="0" y="327268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客単価</a:t>
          </a:r>
          <a:endParaRPr kumimoji="1" lang="ja-JP" altLang="en-US" sz="2300" kern="1200" dirty="0"/>
        </a:p>
      </dsp:txBody>
      <dsp:txXfrm>
        <a:off x="28243" y="3300926"/>
        <a:ext cx="7377467" cy="522079"/>
      </dsp:txXfrm>
    </dsp:sp>
    <dsp:sp modelId="{5217D097-DF17-4864-981A-37C4379A8A47}">
      <dsp:nvSpPr>
        <dsp:cNvPr id="0" name=""/>
        <dsp:cNvSpPr/>
      </dsp:nvSpPr>
      <dsp:spPr>
        <a:xfrm>
          <a:off x="0" y="3917488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平均介護度</a:t>
          </a:r>
          <a:endParaRPr kumimoji="1" lang="ja-JP" altLang="en-US" sz="2300" kern="1200" dirty="0"/>
        </a:p>
      </dsp:txBody>
      <dsp:txXfrm>
        <a:off x="28243" y="3945731"/>
        <a:ext cx="7377467" cy="522079"/>
      </dsp:txXfrm>
    </dsp:sp>
    <dsp:sp modelId="{B94F4E77-CC1C-43BE-8431-80D54E863541}">
      <dsp:nvSpPr>
        <dsp:cNvPr id="0" name=""/>
        <dsp:cNvSpPr/>
      </dsp:nvSpPr>
      <dsp:spPr>
        <a:xfrm>
          <a:off x="0" y="4562293"/>
          <a:ext cx="7433953" cy="578565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300" kern="1200" dirty="0" smtClean="0"/>
            <a:t>それぞれの全国及び地域別平均値</a:t>
          </a:r>
          <a:endParaRPr kumimoji="1" lang="ja-JP" altLang="en-US" sz="2300" kern="1200" dirty="0"/>
        </a:p>
      </dsp:txBody>
      <dsp:txXfrm>
        <a:off x="28243" y="4590536"/>
        <a:ext cx="7377467" cy="5220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6" y="5"/>
            <a:ext cx="2950375" cy="49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35" tIns="47816" rIns="95635" bIns="47816" numCol="1" anchor="t" anchorCtr="0" compatLnSpc="1">
            <a:prstTxWarp prst="textNoShape">
              <a:avLst/>
            </a:prstTxWarp>
          </a:bodyPr>
          <a:lstStyle>
            <a:lvl1pPr defTabSz="957032"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221" y="5"/>
            <a:ext cx="2950374" cy="49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35" tIns="47816" rIns="95635" bIns="47816" numCol="1" anchor="t" anchorCtr="0" compatLnSpc="1">
            <a:prstTxWarp prst="textNoShape">
              <a:avLst/>
            </a:prstTxWarp>
          </a:bodyPr>
          <a:lstStyle>
            <a:lvl1pPr algn="r" defTabSz="957032">
              <a:defRPr sz="12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86388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854" y="4720987"/>
            <a:ext cx="5445118" cy="4473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35" tIns="47816" rIns="95635" bIns="47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6" y="9440379"/>
            <a:ext cx="2950375" cy="49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35" tIns="47816" rIns="95635" bIns="47816" numCol="1" anchor="b" anchorCtr="0" compatLnSpc="1">
            <a:prstTxWarp prst="textNoShape">
              <a:avLst/>
            </a:prstTxWarp>
          </a:bodyPr>
          <a:lstStyle>
            <a:lvl1pPr defTabSz="957032">
              <a:defRPr sz="1200"/>
            </a:lvl1pPr>
          </a:lstStyle>
          <a:p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221" y="9440379"/>
            <a:ext cx="2950374" cy="497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35" tIns="47816" rIns="95635" bIns="47816" numCol="1" anchor="b" anchorCtr="0" compatLnSpc="1">
            <a:prstTxWarp prst="textNoShape">
              <a:avLst/>
            </a:prstTxWarp>
          </a:bodyPr>
          <a:lstStyle>
            <a:lvl1pPr algn="r" defTabSz="957032">
              <a:defRPr sz="1200"/>
            </a:lvl1pPr>
          </a:lstStyle>
          <a:p>
            <a:fld id="{F2D49F3C-187B-4732-82EE-8BC0F0C745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7806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D49F3C-187B-4732-82EE-8BC0F0C7457B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552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9064563-A244-454F-9B1D-F19B781A042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6808C2-664E-4718-8770-D477262BE7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27ADB9-7879-47F8-B470-B48FE686E5B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F7052C-847C-450A-B984-944CCFBB9DC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2E1DC0-76CA-4C8F-AFED-E5199D51343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C8CF8D-D02E-4B84-A8AC-0CE8C8CE668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4F935B1-8096-44F9-9AE6-30B40C6CF24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0B0D809-F802-4E7E-AF1B-0E1E676735E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FCB9F5-05EA-4292-814A-7EE8D9624B3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D643F8-2399-4FB8-8609-FB61AB39E46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2E9B08-B142-417A-B2BE-CED7A52698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6929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8650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46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ea typeface="HGP創英角ｺﾞｼｯｸUB" pitchFamily="50" charset="-128"/>
              </a:defRPr>
            </a:lvl1pPr>
          </a:lstStyle>
          <a:p>
            <a:fld id="{7211A6B5-7D6F-4901-9715-CB7D47E03646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1446921" name="Rectangle 9"/>
          <p:cNvSpPr>
            <a:spLocks noChangeArrowheads="1"/>
          </p:cNvSpPr>
          <p:nvPr/>
        </p:nvSpPr>
        <p:spPr bwMode="auto">
          <a:xfrm>
            <a:off x="31750" y="6346825"/>
            <a:ext cx="3386138" cy="463550"/>
          </a:xfrm>
          <a:prstGeom prst="rect">
            <a:avLst/>
          </a:prstGeom>
          <a:solidFill>
            <a:schemeClr val="bg1"/>
          </a:solidFill>
          <a:ln w="190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446922" name="Picture 10" descr="across_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038" y="6359525"/>
            <a:ext cx="700087" cy="431800"/>
          </a:xfrm>
          <a:prstGeom prst="rect">
            <a:avLst/>
          </a:prstGeom>
          <a:noFill/>
        </p:spPr>
      </p:pic>
      <p:pic>
        <p:nvPicPr>
          <p:cNvPr id="1446923" name="Picture 11" descr="across_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06450" y="6410325"/>
            <a:ext cx="2597150" cy="333375"/>
          </a:xfrm>
          <a:prstGeom prst="rect">
            <a:avLst/>
          </a:prstGeom>
          <a:noFill/>
        </p:spPr>
      </p:pic>
      <p:pic>
        <p:nvPicPr>
          <p:cNvPr id="1446927" name="Picture 1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28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0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221413"/>
            <a:ext cx="9906000" cy="6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1" name="Picture 1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380413" y="111125"/>
            <a:ext cx="14287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>
    <p:newsflash/>
    <p:sndAc>
      <p:stSnd>
        <p:snd r:embed="rId13" name="laser.wav"/>
      </p:stSnd>
    </p:sndAc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http://www.adachi-humanresource.com/image/B2F1B5C4C9F7B7CAA5A4A5E9A5B9A5C8(BEA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7558" y="1805049"/>
            <a:ext cx="5664530" cy="3681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16878" name="Rectangle 46"/>
          <p:cNvSpPr>
            <a:spLocks noChangeArrowheads="1"/>
          </p:cNvSpPr>
          <p:nvPr/>
        </p:nvSpPr>
        <p:spPr bwMode="auto">
          <a:xfrm>
            <a:off x="8853488" y="6597650"/>
            <a:ext cx="10525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0" bIns="0" anchor="ctr"/>
          <a:lstStyle/>
          <a:p>
            <a:pPr algn="r"/>
            <a:fld id="{1DDBFC84-5192-4069-856D-05A47EBFA958}" type="slidenum">
              <a:rPr lang="en-US" altLang="ja-JP" sz="1000">
                <a:solidFill>
                  <a:schemeClr val="bg1"/>
                </a:solidFill>
                <a:ea typeface="HGP創英角ｺﾞｼｯｸUB" pitchFamily="50" charset="-128"/>
              </a:rPr>
              <a:pPr algn="r"/>
              <a:t>1</a:t>
            </a:fld>
            <a:endParaRPr lang="en-US" altLang="ja-JP" sz="1000">
              <a:solidFill>
                <a:schemeClr val="bg1"/>
              </a:solidFill>
              <a:ea typeface="HGP創英角ｺﾞｼｯｸUB" pitchFamily="50" charset="-128"/>
            </a:endParaRPr>
          </a:p>
        </p:txBody>
      </p:sp>
      <p:sp>
        <p:nvSpPr>
          <p:cNvPr id="1016911" name="Rectangle 79"/>
          <p:cNvSpPr>
            <a:spLocks noGrp="1" noChangeArrowheads="1"/>
          </p:cNvSpPr>
          <p:nvPr>
            <p:ph type="ctrTitle"/>
          </p:nvPr>
        </p:nvSpPr>
        <p:spPr bwMode="auto">
          <a:xfrm>
            <a:off x="133350" y="750888"/>
            <a:ext cx="9656763" cy="1057275"/>
          </a:xfrm>
          <a:noFill/>
          <a:ln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ja-JP" altLang="en-US" sz="4000" b="1" dirty="0">
                <a:solidFill>
                  <a:schemeClr val="tx1"/>
                </a:solidFill>
                <a:latin typeface="Arial Black" pitchFamily="34" charset="0"/>
              </a:rPr>
              <a:t>樹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楽加盟店研修会　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2015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年</a:t>
            </a:r>
            <a:r>
              <a:rPr lang="en-US" altLang="ja-JP" sz="4000" b="1" dirty="0">
                <a:solidFill>
                  <a:schemeClr val="tx1"/>
                </a:solidFill>
                <a:latin typeface="Arial Black" pitchFamily="34" charset="0"/>
              </a:rPr>
              <a:t>8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月（第</a:t>
            </a:r>
            <a:r>
              <a:rPr lang="en-US" altLang="ja-JP" sz="4000" b="1" dirty="0" smtClean="0">
                <a:solidFill>
                  <a:schemeClr val="tx1"/>
                </a:solidFill>
                <a:latin typeface="Arial Black" pitchFamily="34" charset="0"/>
              </a:rPr>
              <a:t>51</a:t>
            </a:r>
            <a:r>
              <a:rPr lang="ja-JP" altLang="en-US" sz="4000" b="1" dirty="0" smtClean="0">
                <a:solidFill>
                  <a:schemeClr val="tx1"/>
                </a:solidFill>
                <a:latin typeface="Arial Black" pitchFamily="34" charset="0"/>
              </a:rPr>
              <a:t>回）</a:t>
            </a:r>
            <a:endParaRPr lang="ja-JP" altLang="en-US" sz="4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16973" name="Picture 1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1025"/>
            <a:ext cx="9906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4" name="Picture 1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90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5" name="Picture 14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1625" y="28575"/>
            <a:ext cx="1955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6976" name="Picture 14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738" y="5822950"/>
            <a:ext cx="9790112" cy="954088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</p:pic>
      <p:sp>
        <p:nvSpPr>
          <p:cNvPr id="1016979" name="Rectangle 6"/>
          <p:cNvSpPr>
            <a:spLocks noChangeArrowheads="1"/>
          </p:cNvSpPr>
          <p:nvPr/>
        </p:nvSpPr>
        <p:spPr bwMode="auto">
          <a:xfrm>
            <a:off x="1408113" y="5994400"/>
            <a:ext cx="6929437" cy="550863"/>
          </a:xfrm>
          <a:prstGeom prst="rect">
            <a:avLst/>
          </a:prstGeom>
          <a:solidFill>
            <a:schemeClr val="bg1"/>
          </a:solidFill>
          <a:ln w="1905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0" lang="ja-JP" altLang="ja-JP" sz="3000">
              <a:latin typeface="ＭＳ Ｐゴシック" pitchFamily="50" charset="-128"/>
            </a:endParaRPr>
          </a:p>
        </p:txBody>
      </p:sp>
      <p:pic>
        <p:nvPicPr>
          <p:cNvPr id="1016980" name="Picture 7" descr="across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0025" y="6057900"/>
            <a:ext cx="711200" cy="476250"/>
          </a:xfrm>
          <a:prstGeom prst="rect">
            <a:avLst/>
          </a:prstGeom>
          <a:noFill/>
          <a:ln w="3175">
            <a:solidFill>
              <a:srgbClr val="C0C0C0"/>
            </a:solidFill>
            <a:miter lim="800000"/>
            <a:headEnd/>
            <a:tailEnd/>
          </a:ln>
        </p:spPr>
      </p:pic>
      <p:pic>
        <p:nvPicPr>
          <p:cNvPr id="1016981" name="Picture 8" descr="across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16263" y="6030913"/>
            <a:ext cx="35528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6983" name="Picture 151" descr="樹楽ロゴ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056688" y="5935663"/>
            <a:ext cx="657225" cy="733425"/>
          </a:xfrm>
          <a:prstGeom prst="rect">
            <a:avLst/>
          </a:prstGeom>
          <a:noFill/>
        </p:spPr>
      </p:pic>
      <p:grpSp>
        <p:nvGrpSpPr>
          <p:cNvPr id="2" name="Group 155"/>
          <p:cNvGrpSpPr>
            <a:grpSpLocks/>
          </p:cNvGrpSpPr>
          <p:nvPr/>
        </p:nvGrpSpPr>
        <p:grpSpPr bwMode="auto">
          <a:xfrm>
            <a:off x="2324100" y="1808163"/>
            <a:ext cx="5257800" cy="3667125"/>
            <a:chOff x="1247" y="1139"/>
            <a:chExt cx="3312" cy="2310"/>
          </a:xfrm>
        </p:grpSpPr>
        <p:sp>
          <p:nvSpPr>
            <p:cNvPr id="1016988" name="Line 156"/>
            <p:cNvSpPr>
              <a:spLocks noChangeShapeType="1"/>
            </p:cNvSpPr>
            <p:nvPr/>
          </p:nvSpPr>
          <p:spPr bwMode="auto">
            <a:xfrm>
              <a:off x="414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89" name="Line 157"/>
            <p:cNvSpPr>
              <a:spLocks noChangeShapeType="1"/>
            </p:cNvSpPr>
            <p:nvPr/>
          </p:nvSpPr>
          <p:spPr bwMode="auto">
            <a:xfrm>
              <a:off x="166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0" name="Line 158"/>
            <p:cNvSpPr>
              <a:spLocks noChangeShapeType="1"/>
            </p:cNvSpPr>
            <p:nvPr/>
          </p:nvSpPr>
          <p:spPr bwMode="auto">
            <a:xfrm>
              <a:off x="2075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1" name="Line 159"/>
            <p:cNvSpPr>
              <a:spLocks noChangeShapeType="1"/>
            </p:cNvSpPr>
            <p:nvPr/>
          </p:nvSpPr>
          <p:spPr bwMode="auto">
            <a:xfrm>
              <a:off x="2489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2" name="Line 160"/>
            <p:cNvSpPr>
              <a:spLocks noChangeShapeType="1"/>
            </p:cNvSpPr>
            <p:nvPr/>
          </p:nvSpPr>
          <p:spPr bwMode="auto">
            <a:xfrm>
              <a:off x="2903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3" name="Line 161"/>
            <p:cNvSpPr>
              <a:spLocks noChangeShapeType="1"/>
            </p:cNvSpPr>
            <p:nvPr/>
          </p:nvSpPr>
          <p:spPr bwMode="auto">
            <a:xfrm>
              <a:off x="3317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4" name="Line 162"/>
            <p:cNvSpPr>
              <a:spLocks noChangeShapeType="1"/>
            </p:cNvSpPr>
            <p:nvPr/>
          </p:nvSpPr>
          <p:spPr bwMode="auto">
            <a:xfrm>
              <a:off x="3731" y="1139"/>
              <a:ext cx="0" cy="2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5" name="Line 163"/>
            <p:cNvSpPr>
              <a:spLocks noChangeShapeType="1"/>
            </p:cNvSpPr>
            <p:nvPr/>
          </p:nvSpPr>
          <p:spPr bwMode="auto">
            <a:xfrm flipH="1">
              <a:off x="1247" y="1523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6" name="Line 164"/>
            <p:cNvSpPr>
              <a:spLocks noChangeShapeType="1"/>
            </p:cNvSpPr>
            <p:nvPr/>
          </p:nvSpPr>
          <p:spPr bwMode="auto">
            <a:xfrm flipH="1">
              <a:off x="1247" y="1919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7" name="Line 165"/>
            <p:cNvSpPr>
              <a:spLocks noChangeShapeType="1"/>
            </p:cNvSpPr>
            <p:nvPr/>
          </p:nvSpPr>
          <p:spPr bwMode="auto">
            <a:xfrm flipH="1">
              <a:off x="1247" y="2315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8" name="Line 166"/>
            <p:cNvSpPr>
              <a:spLocks noChangeShapeType="1"/>
            </p:cNvSpPr>
            <p:nvPr/>
          </p:nvSpPr>
          <p:spPr bwMode="auto">
            <a:xfrm flipH="1">
              <a:off x="1247" y="2711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6999" name="Line 167"/>
            <p:cNvSpPr>
              <a:spLocks noChangeShapeType="1"/>
            </p:cNvSpPr>
            <p:nvPr/>
          </p:nvSpPr>
          <p:spPr bwMode="auto">
            <a:xfrm flipH="1">
              <a:off x="1247" y="3107"/>
              <a:ext cx="331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17000" name="Rectangle 168"/>
            <p:cNvSpPr>
              <a:spLocks noChangeArrowheads="1"/>
            </p:cNvSpPr>
            <p:nvPr/>
          </p:nvSpPr>
          <p:spPr bwMode="auto">
            <a:xfrm>
              <a:off x="1247" y="1139"/>
              <a:ext cx="411" cy="381"/>
            </a:xfrm>
            <a:prstGeom prst="rect">
              <a:avLst/>
            </a:prstGeom>
            <a:solidFill>
              <a:srgbClr val="FF00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1" name="Rectangle 169"/>
            <p:cNvSpPr>
              <a:spLocks noChangeArrowheads="1"/>
            </p:cNvSpPr>
            <p:nvPr/>
          </p:nvSpPr>
          <p:spPr bwMode="auto">
            <a:xfrm>
              <a:off x="2906" y="1139"/>
              <a:ext cx="407" cy="384"/>
            </a:xfrm>
            <a:prstGeom prst="rect">
              <a:avLst/>
            </a:prstGeom>
            <a:solidFill>
              <a:srgbClr val="FF99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2" name="Rectangle 170"/>
            <p:cNvSpPr>
              <a:spLocks noChangeArrowheads="1"/>
            </p:cNvSpPr>
            <p:nvPr/>
          </p:nvSpPr>
          <p:spPr bwMode="auto">
            <a:xfrm>
              <a:off x="3735" y="1524"/>
              <a:ext cx="405" cy="390"/>
            </a:xfrm>
            <a:prstGeom prst="rect">
              <a:avLst/>
            </a:prstGeom>
            <a:solidFill>
              <a:srgbClr val="00CC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3" name="Rectangle 171"/>
            <p:cNvSpPr>
              <a:spLocks noChangeArrowheads="1"/>
            </p:cNvSpPr>
            <p:nvPr/>
          </p:nvSpPr>
          <p:spPr bwMode="auto">
            <a:xfrm>
              <a:off x="2907" y="2714"/>
              <a:ext cx="405" cy="387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4" name="Rectangle 172"/>
            <p:cNvSpPr>
              <a:spLocks noChangeArrowheads="1"/>
            </p:cNvSpPr>
            <p:nvPr/>
          </p:nvSpPr>
          <p:spPr bwMode="auto">
            <a:xfrm>
              <a:off x="1247" y="2714"/>
              <a:ext cx="410" cy="393"/>
            </a:xfrm>
            <a:prstGeom prst="rect">
              <a:avLst/>
            </a:prstGeom>
            <a:solidFill>
              <a:srgbClr val="33CCCC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005" name="Rectangle 173"/>
            <p:cNvSpPr>
              <a:spLocks noChangeArrowheads="1"/>
            </p:cNvSpPr>
            <p:nvPr/>
          </p:nvSpPr>
          <p:spPr bwMode="auto">
            <a:xfrm>
              <a:off x="3734" y="3107"/>
              <a:ext cx="408" cy="339"/>
            </a:xfrm>
            <a:prstGeom prst="rect">
              <a:avLst/>
            </a:prstGeom>
            <a:solidFill>
              <a:srgbClr val="CC99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17006" name="Rectangle 174"/>
          <p:cNvSpPr>
            <a:spLocks noChangeArrowheads="1"/>
          </p:cNvSpPr>
          <p:nvPr/>
        </p:nvSpPr>
        <p:spPr bwMode="auto">
          <a:xfrm>
            <a:off x="7993063" y="5146675"/>
            <a:ext cx="1855787" cy="5508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198000" tIns="10800" bIns="10800" anchor="ctr"/>
          <a:lstStyle/>
          <a:p>
            <a:pPr>
              <a:lnSpc>
                <a:spcPct val="130000"/>
              </a:lnSpc>
            </a:pPr>
            <a:r>
              <a:rPr lang="ja-JP" altLang="en-US" sz="1000" dirty="0">
                <a:latin typeface="ＭＳ Ｐゴシック" pitchFamily="50" charset="-128"/>
              </a:rPr>
              <a:t>作成日</a:t>
            </a:r>
            <a:r>
              <a:rPr lang="ja-JP" altLang="en-US" sz="1000" dirty="0" smtClean="0">
                <a:latin typeface="ＭＳ Ｐゴシック" pitchFamily="50" charset="-128"/>
              </a:rPr>
              <a:t>：</a:t>
            </a:r>
            <a:r>
              <a:rPr lang="en-US" altLang="ja-JP" sz="1000" dirty="0" smtClean="0">
                <a:latin typeface="ＭＳ Ｐゴシック" pitchFamily="50" charset="-128"/>
              </a:rPr>
              <a:t>2015</a:t>
            </a:r>
            <a:r>
              <a:rPr lang="ja-JP" altLang="en-US" sz="1000" dirty="0" smtClean="0">
                <a:latin typeface="ＭＳ Ｐゴシック" pitchFamily="50" charset="-128"/>
              </a:rPr>
              <a:t>年</a:t>
            </a:r>
            <a:r>
              <a:rPr lang="en-US" altLang="ja-JP" sz="1000" dirty="0">
                <a:latin typeface="ＭＳ Ｐゴシック" pitchFamily="50" charset="-128"/>
              </a:rPr>
              <a:t>8</a:t>
            </a:r>
            <a:r>
              <a:rPr lang="ja-JP" altLang="en-US" sz="1000" dirty="0" smtClean="0">
                <a:latin typeface="ＭＳ Ｐゴシック" pitchFamily="50" charset="-128"/>
              </a:rPr>
              <a:t>月</a:t>
            </a:r>
            <a:r>
              <a:rPr lang="en-US" altLang="ja-JP" sz="1000" dirty="0" smtClean="0">
                <a:latin typeface="ＭＳ Ｐゴシック" pitchFamily="50" charset="-128"/>
              </a:rPr>
              <a:t>13</a:t>
            </a:r>
            <a:r>
              <a:rPr lang="ja-JP" altLang="en-US" sz="1000" dirty="0" smtClean="0">
                <a:latin typeface="ＭＳ Ｐゴシック" pitchFamily="50" charset="-128"/>
              </a:rPr>
              <a:t>日</a:t>
            </a:r>
            <a:endParaRPr lang="ja-JP" altLang="en-US" sz="1000" dirty="0">
              <a:latin typeface="ＭＳ Ｐゴシック" pitchFamily="50" charset="-128"/>
            </a:endParaRPr>
          </a:p>
        </p:txBody>
      </p:sp>
      <p:sp>
        <p:nvSpPr>
          <p:cNvPr id="1017007" name="AutoShape 175"/>
          <p:cNvSpPr>
            <a:spLocks noChangeArrowheads="1"/>
          </p:cNvSpPr>
          <p:nvPr/>
        </p:nvSpPr>
        <p:spPr bwMode="auto">
          <a:xfrm>
            <a:off x="77788" y="57150"/>
            <a:ext cx="1468437" cy="455613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 dirty="0">
                <a:latin typeface="ＭＳ Ｐゴシック" pitchFamily="50" charset="-128"/>
              </a:rPr>
              <a:t>社外秘資料</a:t>
            </a:r>
          </a:p>
        </p:txBody>
      </p:sp>
      <p:sp>
        <p:nvSpPr>
          <p:cNvPr id="1017008" name="AutoShape 176"/>
          <p:cNvSpPr>
            <a:spLocks noChangeArrowheads="1"/>
          </p:cNvSpPr>
          <p:nvPr/>
        </p:nvSpPr>
        <p:spPr bwMode="auto">
          <a:xfrm>
            <a:off x="1654175" y="57150"/>
            <a:ext cx="1468438" cy="455613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1600">
                <a:latin typeface="ＭＳ Ｐゴシック" pitchFamily="50" charset="-128"/>
              </a:rPr>
              <a:t>無断複製禁止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ja-JP" altLang="en-US" sz="3200" b="1" dirty="0">
                <a:latin typeface="メイリオ" pitchFamily="50" charset="-128"/>
                <a:ea typeface="メイリオ" pitchFamily="50" charset="-128"/>
              </a:rPr>
              <a:t>目次</a:t>
            </a:r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2323903634"/>
              </p:ext>
            </p:extLst>
          </p:nvPr>
        </p:nvGraphicFramePr>
        <p:xfrm>
          <a:off x="477672" y="855024"/>
          <a:ext cx="9116704" cy="4775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B9F5-05EA-4292-814A-7EE8D9624B3C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Rectangle 26"/>
          <p:cNvSpPr>
            <a:spLocks noChangeArrowheads="1"/>
          </p:cNvSpPr>
          <p:nvPr/>
        </p:nvSpPr>
        <p:spPr bwMode="auto">
          <a:xfrm>
            <a:off x="236538" y="0"/>
            <a:ext cx="5745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54800" anchor="ctr"/>
          <a:lstStyle/>
          <a:p>
            <a:r>
              <a:rPr lang="ja-JP" altLang="en-US" sz="3200" b="1" dirty="0">
                <a:latin typeface="メイリオ" pitchFamily="50" charset="-128"/>
                <a:ea typeface="メイリオ" pitchFamily="50" charset="-128"/>
              </a:rPr>
              <a:t>７</a:t>
            </a:r>
            <a:r>
              <a:rPr lang="ja-JP" altLang="en-US" sz="3200" b="1" dirty="0" smtClean="0">
                <a:latin typeface="メイリオ" pitchFamily="50" charset="-128"/>
                <a:ea typeface="メイリオ" pitchFamily="50" charset="-128"/>
              </a:rPr>
              <a:t>月分施設実績報告項目</a:t>
            </a:r>
            <a:endParaRPr lang="ja-JP" altLang="en-US" sz="3200" b="1" dirty="0">
              <a:latin typeface="メイリオ" pitchFamily="50" charset="-128"/>
              <a:ea typeface="メイリオ" pitchFamily="50" charset="-128"/>
            </a:endParaRPr>
          </a:p>
        </p:txBody>
      </p:sp>
      <p:graphicFrame>
        <p:nvGraphicFramePr>
          <p:cNvPr id="4" name="図表 3"/>
          <p:cNvGraphicFramePr/>
          <p:nvPr/>
        </p:nvGraphicFramePr>
        <p:xfrm>
          <a:off x="1448789" y="866900"/>
          <a:ext cx="7433953" cy="51895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通常タイプ">
  <a:themeElements>
    <a:clrScheme name="通常タイプ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通常タイプ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通常タイ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63631</TotalTime>
  <Words>60</Words>
  <Application>Microsoft Office PowerPoint</Application>
  <PresentationFormat>A4 210 x 297 mm</PresentationFormat>
  <Paragraphs>21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通常タイプ</vt:lpstr>
      <vt:lpstr>樹楽加盟店研修会　2015年8月（第51回）</vt:lpstr>
      <vt:lpstr>PowerPoint プレゼンテーション</vt:lpstr>
      <vt:lpstr>PowerPoint プレゼンテーション</vt:lpstr>
    </vt:vector>
  </TitlesOfParts>
  <Company>株式会社アクロス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介護事業部　１７期方針</dc:title>
  <dc:creator>図子　貴士</dc:creator>
  <cp:lastModifiedBy>yoshida</cp:lastModifiedBy>
  <cp:revision>1555</cp:revision>
  <cp:lastPrinted>2015-08-18T02:39:24Z</cp:lastPrinted>
  <dcterms:created xsi:type="dcterms:W3CDTF">2007-02-04T03:10:07Z</dcterms:created>
  <dcterms:modified xsi:type="dcterms:W3CDTF">2015-08-18T02:41:05Z</dcterms:modified>
</cp:coreProperties>
</file>