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sldIdLst>
    <p:sldId id="375" r:id="rId2"/>
    <p:sldId id="338" r:id="rId3"/>
    <p:sldId id="385" r:id="rId4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CCCC"/>
    <a:srgbClr val="FFFF00"/>
    <a:srgbClr val="66FF99"/>
    <a:srgbClr val="FF5050"/>
    <a:srgbClr val="B2B2B2"/>
    <a:srgbClr val="800080"/>
    <a:srgbClr val="CAC8C8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8" autoAdjust="0"/>
    <p:restoredTop sz="93232" autoAdjust="0"/>
  </p:normalViewPr>
  <p:slideViewPr>
    <p:cSldViewPr snapToGrid="0">
      <p:cViewPr>
        <p:scale>
          <a:sx n="100" d="100"/>
          <a:sy n="100" d="100"/>
        </p:scale>
        <p:origin x="-582" y="12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88172-49EE-4FAB-92E1-FC4D688BDF4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C2F8CCA-7E82-4888-8BFC-7B6DDF3FB503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連絡事項</a:t>
          </a:r>
          <a:endParaRPr kumimoji="1" lang="ja-JP" altLang="en-US" dirty="0"/>
        </a:p>
      </dgm:t>
    </dgm:pt>
    <dgm:pt modelId="{A24A63B6-BBC9-423E-9A45-67D68D2D5E5A}" type="sib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6024B16A-415D-4C8B-9FB9-52674692EDAA}" type="par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915560A7-481E-4CA3-AD79-0444B31E84C2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機能訓練加算について</a:t>
          </a:r>
          <a:endParaRPr kumimoji="1" lang="en-US" altLang="ja-JP" b="0" u="none" dirty="0" smtClean="0"/>
        </a:p>
      </dgm:t>
    </dgm:pt>
    <dgm:pt modelId="{4D9D2229-64D4-4762-82B4-3CB11A8A4A91}" type="par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18970C3C-0090-4C99-99C4-EE284412AC8A}" type="sib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4455DF11-F59E-411B-B782-2591794C6810}" type="pres">
      <dgm:prSet presAssocID="{E4A88172-49EE-4FAB-92E1-FC4D688BDF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D2FF6AC-754A-4C20-BA49-A8FECC0AE2A4}" type="pres">
      <dgm:prSet presAssocID="{915560A7-481E-4CA3-AD79-0444B31E84C2}" presName="parentText" presStyleLbl="node1" presStyleIdx="0" presStyleCnt="2" custLinFactY="-905" custLinFactNeighborX="-167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C9FEA0E-BFA6-4740-8916-46F4C70EE796}" type="pres">
      <dgm:prSet presAssocID="{18970C3C-0090-4C99-99C4-EE284412AC8A}" presName="spacer" presStyleCnt="0"/>
      <dgm:spPr/>
    </dgm:pt>
    <dgm:pt modelId="{6C1DC661-54A2-4B8B-A6DF-F1BC4CC171AE}" type="pres">
      <dgm:prSet presAssocID="{FC2F8CCA-7E82-4888-8BFC-7B6DDF3FB503}" presName="parentText" presStyleLbl="node1" presStyleIdx="1" presStyleCnt="2" custLinFactNeighborY="894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9C6D129-32CD-4A7D-A02A-D1556051B18C}" srcId="{E4A88172-49EE-4FAB-92E1-FC4D688BDF4F}" destId="{915560A7-481E-4CA3-AD79-0444B31E84C2}" srcOrd="0" destOrd="0" parTransId="{4D9D2229-64D4-4762-82B4-3CB11A8A4A91}" sibTransId="{18970C3C-0090-4C99-99C4-EE284412AC8A}"/>
    <dgm:cxn modelId="{E8E10F83-0B14-47ED-9C90-4AB48E62E2C5}" type="presOf" srcId="{E4A88172-49EE-4FAB-92E1-FC4D688BDF4F}" destId="{4455DF11-F59E-411B-B782-2591794C6810}" srcOrd="0" destOrd="0" presId="urn:microsoft.com/office/officeart/2005/8/layout/vList2"/>
    <dgm:cxn modelId="{64FBF41C-7BD0-465D-A40E-0EDF911BF998}" type="presOf" srcId="{FC2F8CCA-7E82-4888-8BFC-7B6DDF3FB503}" destId="{6C1DC661-54A2-4B8B-A6DF-F1BC4CC171AE}" srcOrd="0" destOrd="0" presId="urn:microsoft.com/office/officeart/2005/8/layout/vList2"/>
    <dgm:cxn modelId="{9D21CE54-3BA0-44A6-8F60-9EABC17C62DD}" type="presOf" srcId="{915560A7-481E-4CA3-AD79-0444B31E84C2}" destId="{AD2FF6AC-754A-4C20-BA49-A8FECC0AE2A4}" srcOrd="0" destOrd="0" presId="urn:microsoft.com/office/officeart/2005/8/layout/vList2"/>
    <dgm:cxn modelId="{5B15829F-DC45-4A40-9D97-5762FB969193}" srcId="{E4A88172-49EE-4FAB-92E1-FC4D688BDF4F}" destId="{FC2F8CCA-7E82-4888-8BFC-7B6DDF3FB503}" srcOrd="1" destOrd="0" parTransId="{6024B16A-415D-4C8B-9FB9-52674692EDAA}" sibTransId="{A24A63B6-BBC9-423E-9A45-67D68D2D5E5A}"/>
    <dgm:cxn modelId="{EFC0371F-0574-4E30-9B63-7AD140368AED}" type="presParOf" srcId="{4455DF11-F59E-411B-B782-2591794C6810}" destId="{AD2FF6AC-754A-4C20-BA49-A8FECC0AE2A4}" srcOrd="0" destOrd="0" presId="urn:microsoft.com/office/officeart/2005/8/layout/vList2"/>
    <dgm:cxn modelId="{F262462C-E0CE-4B7B-BB1D-FE49719934CC}" type="presParOf" srcId="{4455DF11-F59E-411B-B782-2591794C6810}" destId="{CC9FEA0E-BFA6-4740-8916-46F4C70EE796}" srcOrd="1" destOrd="0" presId="urn:microsoft.com/office/officeart/2005/8/layout/vList2"/>
    <dgm:cxn modelId="{D601C55E-6BB3-4437-A84C-389823067C21}" type="presParOf" srcId="{4455DF11-F59E-411B-B782-2591794C6810}" destId="{6C1DC661-54A2-4B8B-A6DF-F1BC4CC171A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678835-54D4-48F3-B84A-BC3013463C3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E4C8F1-A737-44CC-BD42-F293788CB74D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稼働率</a:t>
          </a:r>
          <a:endParaRPr kumimoji="1" lang="ja-JP" altLang="en-US" dirty="0"/>
        </a:p>
      </dgm:t>
    </dgm:pt>
    <dgm:pt modelId="{D146A40E-99E2-4E52-A41E-D8913915E36B}" type="par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E588F917-CCA9-4171-91CA-72B58D8D621B}" type="sib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8D43DFF6-D6CE-4728-B17C-F7CD198C0B4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新規契約数</a:t>
          </a:r>
          <a:endParaRPr kumimoji="1" lang="ja-JP" altLang="en-US" dirty="0"/>
        </a:p>
      </dgm:t>
    </dgm:pt>
    <dgm:pt modelId="{CFC18AA9-2CC0-4F3F-9D1D-DC347D5F68FB}" type="par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24392531-47CA-4B8A-992A-C9D087BC42D6}" type="sib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FDEE7F57-9BD9-4F48-BE26-EED11483338B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ケアマネからの問合せ数</a:t>
          </a:r>
          <a:endParaRPr kumimoji="1" lang="ja-JP" altLang="en-US" dirty="0"/>
        </a:p>
      </dgm:t>
    </dgm:pt>
    <dgm:pt modelId="{56BA15DE-08B5-40B4-A0B5-CD42C7BCF4C7}" type="par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3C86E4A2-33BA-4141-98EB-641F3B5CCCE2}" type="sib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70786359-75A3-4470-97BB-FB9CA54CE923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ケアマネ来訪数</a:t>
          </a:r>
          <a:endParaRPr kumimoji="1" lang="ja-JP" altLang="en-US" dirty="0"/>
        </a:p>
      </dgm:t>
    </dgm:pt>
    <dgm:pt modelId="{4FCCE0E5-845F-42D7-A10E-1B3448693D4C}" type="par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75B0E6CF-E395-484A-B89B-40311C91259E}" type="sib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38EB639C-0869-4AA5-ACAB-44DCC551F2E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居宅事務所訪問数</a:t>
          </a:r>
          <a:endParaRPr kumimoji="1" lang="ja-JP" altLang="en-US" dirty="0"/>
        </a:p>
      </dgm:t>
    </dgm:pt>
    <dgm:pt modelId="{5E29CD04-FCB6-4D4F-BF0C-1CC07084061A}" type="par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5FA40DD9-EC92-4B09-8170-2EF4A2B82A2F}" type="sib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4BF615C7-3BF7-41D2-960E-C16EDA12BAC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客単価</a:t>
          </a:r>
          <a:endParaRPr kumimoji="1" lang="ja-JP" altLang="en-US" dirty="0"/>
        </a:p>
      </dgm:t>
    </dgm:pt>
    <dgm:pt modelId="{F4AE2ED0-622F-4777-AC16-BA74A8F0A020}" type="parTrans" cxnId="{A17587B7-4D71-431C-B3AA-D40A0540A85E}">
      <dgm:prSet/>
      <dgm:spPr/>
    </dgm:pt>
    <dgm:pt modelId="{5FCAE683-5260-4D6D-8ED0-1DDDBDAA5801}" type="sibTrans" cxnId="{A17587B7-4D71-431C-B3AA-D40A0540A85E}">
      <dgm:prSet/>
      <dgm:spPr/>
    </dgm:pt>
    <dgm:pt modelId="{761B5C5E-DC35-4CD3-8E0C-74122B2569C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平均介護度</a:t>
          </a:r>
          <a:endParaRPr kumimoji="1" lang="ja-JP" altLang="en-US" dirty="0"/>
        </a:p>
      </dgm:t>
    </dgm:pt>
    <dgm:pt modelId="{0B2D33C6-0807-4C4C-86D6-E14515D5488F}" type="parTrans" cxnId="{C64FDD4A-1D3D-4A46-8C64-33371DA9D63C}">
      <dgm:prSet/>
      <dgm:spPr/>
    </dgm:pt>
    <dgm:pt modelId="{3F08656D-3D0D-4C5F-BFFE-2208F4EB994D}" type="sibTrans" cxnId="{C64FDD4A-1D3D-4A46-8C64-33371DA9D63C}">
      <dgm:prSet/>
      <dgm:spPr/>
    </dgm:pt>
    <dgm:pt modelId="{6F662154-2CEF-4B6D-897D-F7839EC6D404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それぞれの全国及び地域別平均値</a:t>
          </a:r>
          <a:endParaRPr kumimoji="1" lang="ja-JP" altLang="en-US" dirty="0"/>
        </a:p>
      </dgm:t>
    </dgm:pt>
    <dgm:pt modelId="{2E145073-3F9B-454F-8D4A-98DCBC9208BC}" type="par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A1B968D8-E193-4523-A4B1-A8A34B45C7E7}" type="sib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178609BA-9ADA-4BE8-A988-14A527D71E40}" type="pres">
      <dgm:prSet presAssocID="{F8678835-54D4-48F3-B84A-BC3013463C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E32D5FB-F30D-44B0-BC1F-77A2FF13B2AC}" type="pres">
      <dgm:prSet presAssocID="{60E4C8F1-A737-44CC-BD42-F293788CB74D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C3214A-AD9F-4D0C-8D2C-BA9E4670D6AF}" type="pres">
      <dgm:prSet presAssocID="{E588F917-CCA9-4171-91CA-72B58D8D621B}" presName="spacer" presStyleCnt="0"/>
      <dgm:spPr/>
    </dgm:pt>
    <dgm:pt modelId="{9FEA2F50-2CFA-4FFA-BF2B-7712DD334BCF}" type="pres">
      <dgm:prSet presAssocID="{8D43DFF6-D6CE-4728-B17C-F7CD198C0B4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8065A1-D7BB-4C81-BD46-5CDD782776A1}" type="pres">
      <dgm:prSet presAssocID="{24392531-47CA-4B8A-992A-C9D087BC42D6}" presName="spacer" presStyleCnt="0"/>
      <dgm:spPr/>
    </dgm:pt>
    <dgm:pt modelId="{5A973943-5F3F-4C8B-9601-53C2575D5F54}" type="pres">
      <dgm:prSet presAssocID="{FDEE7F57-9BD9-4F48-BE26-EED11483338B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AD784F-F0C1-4314-9A7C-7B80F8F7E60F}" type="pres">
      <dgm:prSet presAssocID="{3C86E4A2-33BA-4141-98EB-641F3B5CCCE2}" presName="spacer" presStyleCnt="0"/>
      <dgm:spPr/>
    </dgm:pt>
    <dgm:pt modelId="{50E9F310-52BE-4F23-BEAC-9921D3FA0DC7}" type="pres">
      <dgm:prSet presAssocID="{70786359-75A3-4470-97BB-FB9CA54CE923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F692F4-77AB-4FB8-8F55-728DACF8D5C8}" type="pres">
      <dgm:prSet presAssocID="{75B0E6CF-E395-484A-B89B-40311C91259E}" presName="spacer" presStyleCnt="0"/>
      <dgm:spPr/>
    </dgm:pt>
    <dgm:pt modelId="{867A7F81-F1C9-4681-BD78-E00A7A0B7087}" type="pres">
      <dgm:prSet presAssocID="{38EB639C-0869-4AA5-ACAB-44DCC551F2E1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355BC-14FD-424D-BDB6-9BFE649BA68E}" type="pres">
      <dgm:prSet presAssocID="{5FA40DD9-EC92-4B09-8170-2EF4A2B82A2F}" presName="spacer" presStyleCnt="0"/>
      <dgm:spPr/>
    </dgm:pt>
    <dgm:pt modelId="{79C054C8-EB06-4471-B4E7-7DA83BE66EF6}" type="pres">
      <dgm:prSet presAssocID="{4BF615C7-3BF7-41D2-960E-C16EDA12BAC2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F21A5-8B50-4372-BBC9-03C0DF326682}" type="pres">
      <dgm:prSet presAssocID="{5FCAE683-5260-4D6D-8ED0-1DDDBDAA5801}" presName="spacer" presStyleCnt="0"/>
      <dgm:spPr/>
    </dgm:pt>
    <dgm:pt modelId="{5217D097-DF17-4864-981A-37C4379A8A47}" type="pres">
      <dgm:prSet presAssocID="{761B5C5E-DC35-4CD3-8E0C-74122B2569C1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CDB92C-C972-490D-AD17-0C72466CEE15}" type="pres">
      <dgm:prSet presAssocID="{3F08656D-3D0D-4C5F-BFFE-2208F4EB994D}" presName="spacer" presStyleCnt="0"/>
      <dgm:spPr/>
    </dgm:pt>
    <dgm:pt modelId="{B94F4E77-CC1C-43BE-8431-80D54E863541}" type="pres">
      <dgm:prSet presAssocID="{6F662154-2CEF-4B6D-897D-F7839EC6D40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9264F-AC85-4BEF-9096-7D0342B31AB2}" srcId="{F8678835-54D4-48F3-B84A-BC3013463C33}" destId="{FDEE7F57-9BD9-4F48-BE26-EED11483338B}" srcOrd="2" destOrd="0" parTransId="{56BA15DE-08B5-40B4-A0B5-CD42C7BCF4C7}" sibTransId="{3C86E4A2-33BA-4141-98EB-641F3B5CCCE2}"/>
    <dgm:cxn modelId="{82E3B49E-69C9-4425-8C40-12A83D839D0B}" type="presOf" srcId="{F8678835-54D4-48F3-B84A-BC3013463C33}" destId="{178609BA-9ADA-4BE8-A988-14A527D71E40}" srcOrd="0" destOrd="0" presId="urn:microsoft.com/office/officeart/2005/8/layout/vList2"/>
    <dgm:cxn modelId="{196CF415-F83E-4CAC-9B63-A3F973F287C8}" srcId="{F8678835-54D4-48F3-B84A-BC3013463C33}" destId="{70786359-75A3-4470-97BB-FB9CA54CE923}" srcOrd="3" destOrd="0" parTransId="{4FCCE0E5-845F-42D7-A10E-1B3448693D4C}" sibTransId="{75B0E6CF-E395-484A-B89B-40311C91259E}"/>
    <dgm:cxn modelId="{B810730D-030C-4F8D-A192-2BA505DD0634}" type="presOf" srcId="{4BF615C7-3BF7-41D2-960E-C16EDA12BAC2}" destId="{79C054C8-EB06-4471-B4E7-7DA83BE66EF6}" srcOrd="0" destOrd="0" presId="urn:microsoft.com/office/officeart/2005/8/layout/vList2"/>
    <dgm:cxn modelId="{851531D6-B7A3-4C12-B5A8-E0DAE9509187}" type="presOf" srcId="{FDEE7F57-9BD9-4F48-BE26-EED11483338B}" destId="{5A973943-5F3F-4C8B-9601-53C2575D5F54}" srcOrd="0" destOrd="0" presId="urn:microsoft.com/office/officeart/2005/8/layout/vList2"/>
    <dgm:cxn modelId="{B557B2A8-F83B-4C3E-A124-4DAFBF5EB878}" type="presOf" srcId="{60E4C8F1-A737-44CC-BD42-F293788CB74D}" destId="{EE32D5FB-F30D-44B0-BC1F-77A2FF13B2AC}" srcOrd="0" destOrd="0" presId="urn:microsoft.com/office/officeart/2005/8/layout/vList2"/>
    <dgm:cxn modelId="{B5AB1515-4152-4C72-A017-7822074B9371}" srcId="{F8678835-54D4-48F3-B84A-BC3013463C33}" destId="{60E4C8F1-A737-44CC-BD42-F293788CB74D}" srcOrd="0" destOrd="0" parTransId="{D146A40E-99E2-4E52-A41E-D8913915E36B}" sibTransId="{E588F917-CCA9-4171-91CA-72B58D8D621B}"/>
    <dgm:cxn modelId="{30E2F827-EF18-451A-A237-452635605E79}" srcId="{F8678835-54D4-48F3-B84A-BC3013463C33}" destId="{6F662154-2CEF-4B6D-897D-F7839EC6D404}" srcOrd="7" destOrd="0" parTransId="{2E145073-3F9B-454F-8D4A-98DCBC9208BC}" sibTransId="{A1B968D8-E193-4523-A4B1-A8A34B45C7E7}"/>
    <dgm:cxn modelId="{69B1B0F0-77F1-49EA-A7C8-1AF4AF130C97}" type="presOf" srcId="{38EB639C-0869-4AA5-ACAB-44DCC551F2E1}" destId="{867A7F81-F1C9-4681-BD78-E00A7A0B7087}" srcOrd="0" destOrd="0" presId="urn:microsoft.com/office/officeart/2005/8/layout/vList2"/>
    <dgm:cxn modelId="{67D51BAF-94C8-4B54-8EB4-58AD1B490B25}" type="presOf" srcId="{761B5C5E-DC35-4CD3-8E0C-74122B2569C1}" destId="{5217D097-DF17-4864-981A-37C4379A8A47}" srcOrd="0" destOrd="0" presId="urn:microsoft.com/office/officeart/2005/8/layout/vList2"/>
    <dgm:cxn modelId="{A17587B7-4D71-431C-B3AA-D40A0540A85E}" srcId="{F8678835-54D4-48F3-B84A-BC3013463C33}" destId="{4BF615C7-3BF7-41D2-960E-C16EDA12BAC2}" srcOrd="5" destOrd="0" parTransId="{F4AE2ED0-622F-4777-AC16-BA74A8F0A020}" sibTransId="{5FCAE683-5260-4D6D-8ED0-1DDDBDAA5801}"/>
    <dgm:cxn modelId="{00C1F3E8-058D-492B-B990-C5F18B3BA2FA}" type="presOf" srcId="{70786359-75A3-4470-97BB-FB9CA54CE923}" destId="{50E9F310-52BE-4F23-BEAC-9921D3FA0DC7}" srcOrd="0" destOrd="0" presId="urn:microsoft.com/office/officeart/2005/8/layout/vList2"/>
    <dgm:cxn modelId="{C64FDD4A-1D3D-4A46-8C64-33371DA9D63C}" srcId="{F8678835-54D4-48F3-B84A-BC3013463C33}" destId="{761B5C5E-DC35-4CD3-8E0C-74122B2569C1}" srcOrd="6" destOrd="0" parTransId="{0B2D33C6-0807-4C4C-86D6-E14515D5488F}" sibTransId="{3F08656D-3D0D-4C5F-BFFE-2208F4EB994D}"/>
    <dgm:cxn modelId="{C2626D3B-4BE3-4B5E-A3DB-0264ED69DE94}" srcId="{F8678835-54D4-48F3-B84A-BC3013463C33}" destId="{38EB639C-0869-4AA5-ACAB-44DCC551F2E1}" srcOrd="4" destOrd="0" parTransId="{5E29CD04-FCB6-4D4F-BF0C-1CC07084061A}" sibTransId="{5FA40DD9-EC92-4B09-8170-2EF4A2B82A2F}"/>
    <dgm:cxn modelId="{975688CE-D06B-403C-B295-78CA84AB4EB8}" type="presOf" srcId="{8D43DFF6-D6CE-4728-B17C-F7CD198C0B42}" destId="{9FEA2F50-2CFA-4FFA-BF2B-7712DD334BCF}" srcOrd="0" destOrd="0" presId="urn:microsoft.com/office/officeart/2005/8/layout/vList2"/>
    <dgm:cxn modelId="{F2B6A819-86E8-4983-95A7-65A8707F710E}" srcId="{F8678835-54D4-48F3-B84A-BC3013463C33}" destId="{8D43DFF6-D6CE-4728-B17C-F7CD198C0B42}" srcOrd="1" destOrd="0" parTransId="{CFC18AA9-2CC0-4F3F-9D1D-DC347D5F68FB}" sibTransId="{24392531-47CA-4B8A-992A-C9D087BC42D6}"/>
    <dgm:cxn modelId="{F7C7C71B-5AB6-4AD4-B7A8-657074CDB7F8}" type="presOf" srcId="{6F662154-2CEF-4B6D-897D-F7839EC6D404}" destId="{B94F4E77-CC1C-43BE-8431-80D54E863541}" srcOrd="0" destOrd="0" presId="urn:microsoft.com/office/officeart/2005/8/layout/vList2"/>
    <dgm:cxn modelId="{621AFA0E-2FCB-443C-9F94-2977E302E2C4}" type="presParOf" srcId="{178609BA-9ADA-4BE8-A988-14A527D71E40}" destId="{EE32D5FB-F30D-44B0-BC1F-77A2FF13B2AC}" srcOrd="0" destOrd="0" presId="urn:microsoft.com/office/officeart/2005/8/layout/vList2"/>
    <dgm:cxn modelId="{B3821469-E681-4634-A8E6-0FB30BCB0D33}" type="presParOf" srcId="{178609BA-9ADA-4BE8-A988-14A527D71E40}" destId="{E4C3214A-AD9F-4D0C-8D2C-BA9E4670D6AF}" srcOrd="1" destOrd="0" presId="urn:microsoft.com/office/officeart/2005/8/layout/vList2"/>
    <dgm:cxn modelId="{11E8F943-8C5F-4BCF-A26B-7C52A76F4265}" type="presParOf" srcId="{178609BA-9ADA-4BE8-A988-14A527D71E40}" destId="{9FEA2F50-2CFA-4FFA-BF2B-7712DD334BCF}" srcOrd="2" destOrd="0" presId="urn:microsoft.com/office/officeart/2005/8/layout/vList2"/>
    <dgm:cxn modelId="{1BC6F234-F312-4916-9850-7EEE829A2CEC}" type="presParOf" srcId="{178609BA-9ADA-4BE8-A988-14A527D71E40}" destId="{D58065A1-D7BB-4C81-BD46-5CDD782776A1}" srcOrd="3" destOrd="0" presId="urn:microsoft.com/office/officeart/2005/8/layout/vList2"/>
    <dgm:cxn modelId="{C208248D-65C3-4370-A16C-EAF16B7F2B4A}" type="presParOf" srcId="{178609BA-9ADA-4BE8-A988-14A527D71E40}" destId="{5A973943-5F3F-4C8B-9601-53C2575D5F54}" srcOrd="4" destOrd="0" presId="urn:microsoft.com/office/officeart/2005/8/layout/vList2"/>
    <dgm:cxn modelId="{B3E80F4D-5EC3-428C-A2F7-8795763E3B4B}" type="presParOf" srcId="{178609BA-9ADA-4BE8-A988-14A527D71E40}" destId="{61AD784F-F0C1-4314-9A7C-7B80F8F7E60F}" srcOrd="5" destOrd="0" presId="urn:microsoft.com/office/officeart/2005/8/layout/vList2"/>
    <dgm:cxn modelId="{A5569EBB-8022-4AE0-8A85-E902C62C0F7A}" type="presParOf" srcId="{178609BA-9ADA-4BE8-A988-14A527D71E40}" destId="{50E9F310-52BE-4F23-BEAC-9921D3FA0DC7}" srcOrd="6" destOrd="0" presId="urn:microsoft.com/office/officeart/2005/8/layout/vList2"/>
    <dgm:cxn modelId="{433B2A17-AE99-4018-8B38-DDA01EBD0A49}" type="presParOf" srcId="{178609BA-9ADA-4BE8-A988-14A527D71E40}" destId="{E6F692F4-77AB-4FB8-8F55-728DACF8D5C8}" srcOrd="7" destOrd="0" presId="urn:microsoft.com/office/officeart/2005/8/layout/vList2"/>
    <dgm:cxn modelId="{91171CDA-7CBF-48BC-BEC1-9B0A538ACBF6}" type="presParOf" srcId="{178609BA-9ADA-4BE8-A988-14A527D71E40}" destId="{867A7F81-F1C9-4681-BD78-E00A7A0B7087}" srcOrd="8" destOrd="0" presId="urn:microsoft.com/office/officeart/2005/8/layout/vList2"/>
    <dgm:cxn modelId="{6D8AC999-E5E3-4A37-9CBB-85D4C602EBAF}" type="presParOf" srcId="{178609BA-9ADA-4BE8-A988-14A527D71E40}" destId="{9D6355BC-14FD-424D-BDB6-9BFE649BA68E}" srcOrd="9" destOrd="0" presId="urn:microsoft.com/office/officeart/2005/8/layout/vList2"/>
    <dgm:cxn modelId="{D047FCF1-EC90-4C37-ADD8-D615ECFC3265}" type="presParOf" srcId="{178609BA-9ADA-4BE8-A988-14A527D71E40}" destId="{79C054C8-EB06-4471-B4E7-7DA83BE66EF6}" srcOrd="10" destOrd="0" presId="urn:microsoft.com/office/officeart/2005/8/layout/vList2"/>
    <dgm:cxn modelId="{3E084BFB-B907-43EF-B285-38312F81E006}" type="presParOf" srcId="{178609BA-9ADA-4BE8-A988-14A527D71E40}" destId="{A63F21A5-8B50-4372-BBC9-03C0DF326682}" srcOrd="11" destOrd="0" presId="urn:microsoft.com/office/officeart/2005/8/layout/vList2"/>
    <dgm:cxn modelId="{D62CBA1A-D9FE-4E67-A32A-E981D7E65372}" type="presParOf" srcId="{178609BA-9ADA-4BE8-A988-14A527D71E40}" destId="{5217D097-DF17-4864-981A-37C4379A8A47}" srcOrd="12" destOrd="0" presId="urn:microsoft.com/office/officeart/2005/8/layout/vList2"/>
    <dgm:cxn modelId="{B939435C-C8AA-49E2-AD50-832038ABFF29}" type="presParOf" srcId="{178609BA-9ADA-4BE8-A988-14A527D71E40}" destId="{06CDB92C-C972-490D-AD17-0C72466CEE15}" srcOrd="13" destOrd="0" presId="urn:microsoft.com/office/officeart/2005/8/layout/vList2"/>
    <dgm:cxn modelId="{5BCED928-03A7-4309-9313-EB0F298F92F5}" type="presParOf" srcId="{178609BA-9ADA-4BE8-A988-14A527D71E40}" destId="{B94F4E77-CC1C-43BE-8431-80D54E863541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2FF6AC-754A-4C20-BA49-A8FECC0AE2A4}">
      <dsp:nvSpPr>
        <dsp:cNvPr id="0" name=""/>
        <dsp:cNvSpPr/>
      </dsp:nvSpPr>
      <dsp:spPr>
        <a:xfrm>
          <a:off x="0" y="456982"/>
          <a:ext cx="9116704" cy="1635075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6500" b="0" u="none" kern="1200" dirty="0" smtClean="0"/>
            <a:t>機能訓練加算について</a:t>
          </a:r>
          <a:endParaRPr kumimoji="1" lang="en-US" altLang="ja-JP" sz="6500" b="0" u="none" kern="1200" dirty="0" smtClean="0"/>
        </a:p>
      </dsp:txBody>
      <dsp:txXfrm>
        <a:off x="0" y="456982"/>
        <a:ext cx="9116704" cy="1635075"/>
      </dsp:txXfrm>
    </dsp:sp>
    <dsp:sp modelId="{6C1DC661-54A2-4B8B-A6DF-F1BC4CC171AE}">
      <dsp:nvSpPr>
        <dsp:cNvPr id="0" name=""/>
        <dsp:cNvSpPr/>
      </dsp:nvSpPr>
      <dsp:spPr>
        <a:xfrm>
          <a:off x="0" y="2498003"/>
          <a:ext cx="9116704" cy="1635075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6500" b="0" u="none" kern="1200" dirty="0" smtClean="0"/>
            <a:t>連絡事項</a:t>
          </a:r>
          <a:endParaRPr kumimoji="1" lang="ja-JP" altLang="en-US" sz="6500" kern="1200" dirty="0"/>
        </a:p>
      </dsp:txBody>
      <dsp:txXfrm>
        <a:off x="0" y="2498003"/>
        <a:ext cx="9116704" cy="16350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32D5FB-F30D-44B0-BC1F-77A2FF13B2AC}">
      <dsp:nvSpPr>
        <dsp:cNvPr id="0" name=""/>
        <dsp:cNvSpPr/>
      </dsp:nvSpPr>
      <dsp:spPr>
        <a:xfrm>
          <a:off x="0" y="4865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稼働率</a:t>
          </a:r>
          <a:endParaRPr kumimoji="1" lang="ja-JP" altLang="en-US" sz="2300" kern="1200" dirty="0"/>
        </a:p>
      </dsp:txBody>
      <dsp:txXfrm>
        <a:off x="0" y="48658"/>
        <a:ext cx="7433953" cy="578565"/>
      </dsp:txXfrm>
    </dsp:sp>
    <dsp:sp modelId="{9FEA2F50-2CFA-4FFA-BF2B-7712DD334BCF}">
      <dsp:nvSpPr>
        <dsp:cNvPr id="0" name=""/>
        <dsp:cNvSpPr/>
      </dsp:nvSpPr>
      <dsp:spPr>
        <a:xfrm>
          <a:off x="0" y="69346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新規契約数</a:t>
          </a:r>
          <a:endParaRPr kumimoji="1" lang="ja-JP" altLang="en-US" sz="2300" kern="1200" dirty="0"/>
        </a:p>
      </dsp:txBody>
      <dsp:txXfrm>
        <a:off x="0" y="693463"/>
        <a:ext cx="7433953" cy="578565"/>
      </dsp:txXfrm>
    </dsp:sp>
    <dsp:sp modelId="{5A973943-5F3F-4C8B-9601-53C2575D5F54}">
      <dsp:nvSpPr>
        <dsp:cNvPr id="0" name=""/>
        <dsp:cNvSpPr/>
      </dsp:nvSpPr>
      <dsp:spPr>
        <a:xfrm>
          <a:off x="0" y="133826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ケアマネからの問合せ数</a:t>
          </a:r>
          <a:endParaRPr kumimoji="1" lang="ja-JP" altLang="en-US" sz="2300" kern="1200" dirty="0"/>
        </a:p>
      </dsp:txBody>
      <dsp:txXfrm>
        <a:off x="0" y="1338268"/>
        <a:ext cx="7433953" cy="578565"/>
      </dsp:txXfrm>
    </dsp:sp>
    <dsp:sp modelId="{50E9F310-52BE-4F23-BEAC-9921D3FA0DC7}">
      <dsp:nvSpPr>
        <dsp:cNvPr id="0" name=""/>
        <dsp:cNvSpPr/>
      </dsp:nvSpPr>
      <dsp:spPr>
        <a:xfrm>
          <a:off x="0" y="198307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ケアマネ来訪数</a:t>
          </a:r>
          <a:endParaRPr kumimoji="1" lang="ja-JP" altLang="en-US" sz="2300" kern="1200" dirty="0"/>
        </a:p>
      </dsp:txBody>
      <dsp:txXfrm>
        <a:off x="0" y="1983073"/>
        <a:ext cx="7433953" cy="578565"/>
      </dsp:txXfrm>
    </dsp:sp>
    <dsp:sp modelId="{867A7F81-F1C9-4681-BD78-E00A7A0B7087}">
      <dsp:nvSpPr>
        <dsp:cNvPr id="0" name=""/>
        <dsp:cNvSpPr/>
      </dsp:nvSpPr>
      <dsp:spPr>
        <a:xfrm>
          <a:off x="0" y="262787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居宅事務所訪問数</a:t>
          </a:r>
          <a:endParaRPr kumimoji="1" lang="ja-JP" altLang="en-US" sz="2300" kern="1200" dirty="0"/>
        </a:p>
      </dsp:txBody>
      <dsp:txXfrm>
        <a:off x="0" y="2627878"/>
        <a:ext cx="7433953" cy="578565"/>
      </dsp:txXfrm>
    </dsp:sp>
    <dsp:sp modelId="{79C054C8-EB06-4471-B4E7-7DA83BE66EF6}">
      <dsp:nvSpPr>
        <dsp:cNvPr id="0" name=""/>
        <dsp:cNvSpPr/>
      </dsp:nvSpPr>
      <dsp:spPr>
        <a:xfrm>
          <a:off x="0" y="327268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客単価</a:t>
          </a:r>
          <a:endParaRPr kumimoji="1" lang="ja-JP" altLang="en-US" sz="2300" kern="1200" dirty="0"/>
        </a:p>
      </dsp:txBody>
      <dsp:txXfrm>
        <a:off x="0" y="3272683"/>
        <a:ext cx="7433953" cy="578565"/>
      </dsp:txXfrm>
    </dsp:sp>
    <dsp:sp modelId="{5217D097-DF17-4864-981A-37C4379A8A47}">
      <dsp:nvSpPr>
        <dsp:cNvPr id="0" name=""/>
        <dsp:cNvSpPr/>
      </dsp:nvSpPr>
      <dsp:spPr>
        <a:xfrm>
          <a:off x="0" y="391748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平均介護度</a:t>
          </a:r>
          <a:endParaRPr kumimoji="1" lang="ja-JP" altLang="en-US" sz="2300" kern="1200" dirty="0"/>
        </a:p>
      </dsp:txBody>
      <dsp:txXfrm>
        <a:off x="0" y="3917488"/>
        <a:ext cx="7433953" cy="578565"/>
      </dsp:txXfrm>
    </dsp:sp>
    <dsp:sp modelId="{B94F4E77-CC1C-43BE-8431-80D54E863541}">
      <dsp:nvSpPr>
        <dsp:cNvPr id="0" name=""/>
        <dsp:cNvSpPr/>
      </dsp:nvSpPr>
      <dsp:spPr>
        <a:xfrm>
          <a:off x="0" y="456229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それぞれの全国及び地域別平均値</a:t>
          </a:r>
          <a:endParaRPr kumimoji="1" lang="ja-JP" altLang="en-US" sz="2300" kern="1200" dirty="0"/>
        </a:p>
      </dsp:txBody>
      <dsp:txXfrm>
        <a:off x="0" y="4562293"/>
        <a:ext cx="7433953" cy="578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7" y="6"/>
            <a:ext cx="2950375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>
            <a:lvl1pPr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21" y="6"/>
            <a:ext cx="2950374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>
            <a:lvl1pPr algn="r"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8638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855" y="4720988"/>
            <a:ext cx="5445118" cy="447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" y="9440380"/>
            <a:ext cx="2950375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b" anchorCtr="0" compatLnSpc="1">
            <a:prstTxWarp prst="textNoShape">
              <a:avLst/>
            </a:prstTxWarp>
          </a:bodyPr>
          <a:lstStyle>
            <a:lvl1pPr defTabSz="956935">
              <a:defRPr sz="12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21" y="9440380"/>
            <a:ext cx="2950374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6" tIns="47811" rIns="95626" bIns="47811" numCol="1" anchor="b" anchorCtr="0" compatLnSpc="1">
            <a:prstTxWarp prst="textNoShape">
              <a:avLst/>
            </a:prstTxWarp>
          </a:bodyPr>
          <a:lstStyle>
            <a:lvl1pPr algn="r" defTabSz="956935">
              <a:defRPr sz="1200"/>
            </a:lvl1pPr>
          </a:lstStyle>
          <a:p>
            <a:fld id="{F2D49F3C-187B-4732-82EE-8BC0F0C7457B}" type="slidenum">
              <a:rPr lang="en-US" altLang="ja-JP"/>
              <a:pPr/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827806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49F3C-187B-4732-82EE-8BC0F0C7457B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209552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064563-A244-454F-9B1D-F19B781A042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6808C2-664E-4718-8770-D477262BE7D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27ADB9-7879-47F8-B470-B48FE686E5B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F7052C-847C-450A-B984-944CCFBB9DC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2E1DC0-76CA-4C8F-AFED-E5199D51343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C8CF8D-D02E-4B84-A8AC-0CE8C8CE668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F935B1-8096-44F9-9AE6-30B40C6CF24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B0D809-F802-4E7E-AF1B-0E1E676735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CB9F5-05EA-4292-814A-7EE8D9624B3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D643F8-2399-4FB8-8609-FB61AB39E4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2E9B08-B142-417A-B2BE-CED7A526987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6929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650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6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HGP創英角ｺﾞｼｯｸUB" pitchFamily="50" charset="-128"/>
              </a:defRPr>
            </a:lvl1pPr>
          </a:lstStyle>
          <a:p>
            <a:fld id="{7211A6B5-7D6F-4901-9715-CB7D47E03646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1446921" name="Rectangle 9"/>
          <p:cNvSpPr>
            <a:spLocks noChangeArrowheads="1"/>
          </p:cNvSpPr>
          <p:nvPr/>
        </p:nvSpPr>
        <p:spPr bwMode="auto">
          <a:xfrm>
            <a:off x="31750" y="6346825"/>
            <a:ext cx="3386138" cy="463550"/>
          </a:xfrm>
          <a:prstGeom prst="rect">
            <a:avLst/>
          </a:prstGeom>
          <a:solidFill>
            <a:schemeClr val="bg1"/>
          </a:soli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46922" name="Picture 10" descr="across_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038" y="6359525"/>
            <a:ext cx="700087" cy="431800"/>
          </a:xfrm>
          <a:prstGeom prst="rect">
            <a:avLst/>
          </a:prstGeom>
          <a:noFill/>
        </p:spPr>
      </p:pic>
      <p:pic>
        <p:nvPicPr>
          <p:cNvPr id="1446923" name="Picture 11" descr="across_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450" y="6410325"/>
            <a:ext cx="2597150" cy="333375"/>
          </a:xfrm>
          <a:prstGeom prst="rect">
            <a:avLst/>
          </a:prstGeom>
          <a:noFill/>
        </p:spPr>
      </p:pic>
      <p:pic>
        <p:nvPicPr>
          <p:cNvPr id="1446927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28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0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21413"/>
            <a:ext cx="9906000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1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380413" y="111125"/>
            <a:ext cx="14287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newsflash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http://www.adachi-humanresource.com/image/B2F1B5C4C9F7B7CAA5A4A5E9A5B9A5C8(BEA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7558" y="1805049"/>
            <a:ext cx="5664530" cy="3681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16878" name="Rectangle 46"/>
          <p:cNvSpPr>
            <a:spLocks noChangeArrowheads="1"/>
          </p:cNvSpPr>
          <p:nvPr/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0" bIns="0" anchor="ctr"/>
          <a:lstStyle/>
          <a:p>
            <a:pPr algn="r"/>
            <a:fld id="{1DDBFC84-5192-4069-856D-05A47EBFA958}" type="slidenum">
              <a:rPr lang="en-US" altLang="ja-JP" sz="1000">
                <a:solidFill>
                  <a:schemeClr val="bg1"/>
                </a:solidFill>
                <a:ea typeface="HGP創英角ｺﾞｼｯｸUB" pitchFamily="50" charset="-128"/>
              </a:rPr>
              <a:pPr algn="r"/>
              <a:t>1</a:t>
            </a:fld>
            <a:endParaRPr lang="en-US" altLang="ja-JP" sz="100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016911" name="Rectangle 79"/>
          <p:cNvSpPr>
            <a:spLocks noGrp="1" noChangeArrowheads="1"/>
          </p:cNvSpPr>
          <p:nvPr>
            <p:ph type="ctrTitle"/>
          </p:nvPr>
        </p:nvSpPr>
        <p:spPr bwMode="auto">
          <a:xfrm>
            <a:off x="133350" y="750888"/>
            <a:ext cx="9656763" cy="1057275"/>
          </a:xfrm>
          <a:noFill/>
          <a:ln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ja-JP" altLang="en-US" sz="4000" b="1" dirty="0">
                <a:solidFill>
                  <a:schemeClr val="tx1"/>
                </a:solidFill>
                <a:latin typeface="Arial Black" pitchFamily="34" charset="0"/>
              </a:rPr>
              <a:t>樹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楽加盟店研修会　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2015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年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11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月（第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54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回）</a:t>
            </a:r>
            <a:endParaRPr lang="ja-JP" altLang="en-US" sz="4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16973" name="Picture 1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4" name="Picture 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5" name="Picture 14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1625" y="28575"/>
            <a:ext cx="1955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6" name="Picture 14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38" y="5822950"/>
            <a:ext cx="9790112" cy="954088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</p:pic>
      <p:sp>
        <p:nvSpPr>
          <p:cNvPr id="1016979" name="Rectangle 6"/>
          <p:cNvSpPr>
            <a:spLocks noChangeArrowheads="1"/>
          </p:cNvSpPr>
          <p:nvPr/>
        </p:nvSpPr>
        <p:spPr bwMode="auto">
          <a:xfrm>
            <a:off x="1408113" y="5994400"/>
            <a:ext cx="6929437" cy="550863"/>
          </a:xfrm>
          <a:prstGeom prst="rect">
            <a:avLst/>
          </a:prstGeom>
          <a:solidFill>
            <a:schemeClr val="bg1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0" lang="ja-JP" altLang="ja-JP" sz="3000">
              <a:latin typeface="ＭＳ Ｐゴシック" pitchFamily="50" charset="-128"/>
            </a:endParaRPr>
          </a:p>
        </p:txBody>
      </p:sp>
      <p:pic>
        <p:nvPicPr>
          <p:cNvPr id="1016980" name="Picture 7" descr="acros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0025" y="6057900"/>
            <a:ext cx="711200" cy="47625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1016981" name="Picture 8" descr="acros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16263" y="6030913"/>
            <a:ext cx="35528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6983" name="Picture 151" descr="樹楽ロゴ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56688" y="5935663"/>
            <a:ext cx="657225" cy="733425"/>
          </a:xfrm>
          <a:prstGeom prst="rect">
            <a:avLst/>
          </a:prstGeom>
          <a:noFill/>
        </p:spPr>
      </p:pic>
      <p:grpSp>
        <p:nvGrpSpPr>
          <p:cNvPr id="2" name="Group 155"/>
          <p:cNvGrpSpPr>
            <a:grpSpLocks/>
          </p:cNvGrpSpPr>
          <p:nvPr/>
        </p:nvGrpSpPr>
        <p:grpSpPr bwMode="auto">
          <a:xfrm>
            <a:off x="2324100" y="1808163"/>
            <a:ext cx="5257800" cy="3667125"/>
            <a:chOff x="1247" y="1139"/>
            <a:chExt cx="3312" cy="2310"/>
          </a:xfrm>
        </p:grpSpPr>
        <p:sp>
          <p:nvSpPr>
            <p:cNvPr id="1016988" name="Line 156"/>
            <p:cNvSpPr>
              <a:spLocks noChangeShapeType="1"/>
            </p:cNvSpPr>
            <p:nvPr/>
          </p:nvSpPr>
          <p:spPr bwMode="auto">
            <a:xfrm>
              <a:off x="414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89" name="Line 157"/>
            <p:cNvSpPr>
              <a:spLocks noChangeShapeType="1"/>
            </p:cNvSpPr>
            <p:nvPr/>
          </p:nvSpPr>
          <p:spPr bwMode="auto">
            <a:xfrm>
              <a:off x="166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0" name="Line 158"/>
            <p:cNvSpPr>
              <a:spLocks noChangeShapeType="1"/>
            </p:cNvSpPr>
            <p:nvPr/>
          </p:nvSpPr>
          <p:spPr bwMode="auto">
            <a:xfrm>
              <a:off x="207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1" name="Line 159"/>
            <p:cNvSpPr>
              <a:spLocks noChangeShapeType="1"/>
            </p:cNvSpPr>
            <p:nvPr/>
          </p:nvSpPr>
          <p:spPr bwMode="auto">
            <a:xfrm>
              <a:off x="2489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2" name="Line 160"/>
            <p:cNvSpPr>
              <a:spLocks noChangeShapeType="1"/>
            </p:cNvSpPr>
            <p:nvPr/>
          </p:nvSpPr>
          <p:spPr bwMode="auto">
            <a:xfrm>
              <a:off x="2903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3" name="Line 161"/>
            <p:cNvSpPr>
              <a:spLocks noChangeShapeType="1"/>
            </p:cNvSpPr>
            <p:nvPr/>
          </p:nvSpPr>
          <p:spPr bwMode="auto">
            <a:xfrm>
              <a:off x="3317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4" name="Line 162"/>
            <p:cNvSpPr>
              <a:spLocks noChangeShapeType="1"/>
            </p:cNvSpPr>
            <p:nvPr/>
          </p:nvSpPr>
          <p:spPr bwMode="auto">
            <a:xfrm>
              <a:off x="373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5" name="Line 163"/>
            <p:cNvSpPr>
              <a:spLocks noChangeShapeType="1"/>
            </p:cNvSpPr>
            <p:nvPr/>
          </p:nvSpPr>
          <p:spPr bwMode="auto">
            <a:xfrm flipH="1">
              <a:off x="1247" y="1523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6" name="Line 164"/>
            <p:cNvSpPr>
              <a:spLocks noChangeShapeType="1"/>
            </p:cNvSpPr>
            <p:nvPr/>
          </p:nvSpPr>
          <p:spPr bwMode="auto">
            <a:xfrm flipH="1">
              <a:off x="1247" y="1919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7" name="Line 165"/>
            <p:cNvSpPr>
              <a:spLocks noChangeShapeType="1"/>
            </p:cNvSpPr>
            <p:nvPr/>
          </p:nvSpPr>
          <p:spPr bwMode="auto">
            <a:xfrm flipH="1">
              <a:off x="1247" y="2315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8" name="Line 166"/>
            <p:cNvSpPr>
              <a:spLocks noChangeShapeType="1"/>
            </p:cNvSpPr>
            <p:nvPr/>
          </p:nvSpPr>
          <p:spPr bwMode="auto">
            <a:xfrm flipH="1">
              <a:off x="1247" y="2711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9" name="Line 167"/>
            <p:cNvSpPr>
              <a:spLocks noChangeShapeType="1"/>
            </p:cNvSpPr>
            <p:nvPr/>
          </p:nvSpPr>
          <p:spPr bwMode="auto">
            <a:xfrm flipH="1">
              <a:off x="1247" y="3107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7000" name="Rectangle 168"/>
            <p:cNvSpPr>
              <a:spLocks noChangeArrowheads="1"/>
            </p:cNvSpPr>
            <p:nvPr/>
          </p:nvSpPr>
          <p:spPr bwMode="auto">
            <a:xfrm>
              <a:off x="1247" y="1139"/>
              <a:ext cx="411" cy="381"/>
            </a:xfrm>
            <a:prstGeom prst="rect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1" name="Rectangle 169"/>
            <p:cNvSpPr>
              <a:spLocks noChangeArrowheads="1"/>
            </p:cNvSpPr>
            <p:nvPr/>
          </p:nvSpPr>
          <p:spPr bwMode="auto">
            <a:xfrm>
              <a:off x="2906" y="1139"/>
              <a:ext cx="407" cy="384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2" name="Rectangle 170"/>
            <p:cNvSpPr>
              <a:spLocks noChangeArrowheads="1"/>
            </p:cNvSpPr>
            <p:nvPr/>
          </p:nvSpPr>
          <p:spPr bwMode="auto">
            <a:xfrm>
              <a:off x="3735" y="1524"/>
              <a:ext cx="405" cy="390"/>
            </a:xfrm>
            <a:prstGeom prst="rect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3" name="Rectangle 171"/>
            <p:cNvSpPr>
              <a:spLocks noChangeArrowheads="1"/>
            </p:cNvSpPr>
            <p:nvPr/>
          </p:nvSpPr>
          <p:spPr bwMode="auto">
            <a:xfrm>
              <a:off x="2907" y="2714"/>
              <a:ext cx="405" cy="387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4" name="Rectangle 172"/>
            <p:cNvSpPr>
              <a:spLocks noChangeArrowheads="1"/>
            </p:cNvSpPr>
            <p:nvPr/>
          </p:nvSpPr>
          <p:spPr bwMode="auto">
            <a:xfrm>
              <a:off x="1247" y="2714"/>
              <a:ext cx="410" cy="393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5" name="Rectangle 173"/>
            <p:cNvSpPr>
              <a:spLocks noChangeArrowheads="1"/>
            </p:cNvSpPr>
            <p:nvPr/>
          </p:nvSpPr>
          <p:spPr bwMode="auto">
            <a:xfrm>
              <a:off x="3734" y="3107"/>
              <a:ext cx="408" cy="339"/>
            </a:xfrm>
            <a:prstGeom prst="rect">
              <a:avLst/>
            </a:prstGeom>
            <a:solidFill>
              <a:srgbClr val="CC99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17006" name="Rectangle 174"/>
          <p:cNvSpPr>
            <a:spLocks noChangeArrowheads="1"/>
          </p:cNvSpPr>
          <p:nvPr/>
        </p:nvSpPr>
        <p:spPr bwMode="auto">
          <a:xfrm>
            <a:off x="7993063" y="5146675"/>
            <a:ext cx="1855787" cy="550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98000" tIns="10800" bIns="10800" anchor="ctr"/>
          <a:lstStyle/>
          <a:p>
            <a:pPr>
              <a:lnSpc>
                <a:spcPct val="130000"/>
              </a:lnSpc>
            </a:pPr>
            <a:r>
              <a:rPr lang="ja-JP" altLang="en-US" sz="1000" dirty="0">
                <a:latin typeface="ＭＳ Ｐゴシック" pitchFamily="50" charset="-128"/>
              </a:rPr>
              <a:t>作成日</a:t>
            </a:r>
            <a:r>
              <a:rPr lang="ja-JP" altLang="en-US" sz="1000" dirty="0" smtClean="0">
                <a:latin typeface="ＭＳ Ｐゴシック" pitchFamily="50" charset="-128"/>
              </a:rPr>
              <a:t>：</a:t>
            </a:r>
            <a:r>
              <a:rPr lang="en-US" altLang="ja-JP" sz="1000" dirty="0" smtClean="0">
                <a:latin typeface="ＭＳ Ｐゴシック" pitchFamily="50" charset="-128"/>
              </a:rPr>
              <a:t>2015</a:t>
            </a:r>
            <a:r>
              <a:rPr lang="ja-JP" altLang="en-US" sz="1000" dirty="0" smtClean="0">
                <a:latin typeface="ＭＳ Ｐゴシック" pitchFamily="50" charset="-128"/>
              </a:rPr>
              <a:t>年</a:t>
            </a:r>
            <a:r>
              <a:rPr lang="en-US" altLang="ja-JP" sz="1000" dirty="0" smtClean="0">
                <a:latin typeface="ＭＳ Ｐゴシック" pitchFamily="50" charset="-128"/>
              </a:rPr>
              <a:t>11</a:t>
            </a:r>
            <a:r>
              <a:rPr lang="ja-JP" altLang="en-US" sz="1000" dirty="0" smtClean="0">
                <a:latin typeface="ＭＳ Ｐゴシック" pitchFamily="50" charset="-128"/>
              </a:rPr>
              <a:t>月</a:t>
            </a:r>
            <a:r>
              <a:rPr lang="en-US" altLang="ja-JP" sz="1000" dirty="0" smtClean="0">
                <a:latin typeface="ＭＳ Ｐゴシック" pitchFamily="50" charset="-128"/>
              </a:rPr>
              <a:t>16</a:t>
            </a:r>
            <a:r>
              <a:rPr lang="ja-JP" altLang="en-US" sz="1000" dirty="0" smtClean="0">
                <a:latin typeface="ＭＳ Ｐゴシック" pitchFamily="50" charset="-128"/>
              </a:rPr>
              <a:t>日</a:t>
            </a:r>
            <a:endParaRPr lang="ja-JP" altLang="en-US" sz="1000" dirty="0">
              <a:latin typeface="ＭＳ Ｐゴシック" pitchFamily="50" charset="-128"/>
            </a:endParaRPr>
          </a:p>
        </p:txBody>
      </p:sp>
      <p:sp>
        <p:nvSpPr>
          <p:cNvPr id="1017007" name="AutoShape 175"/>
          <p:cNvSpPr>
            <a:spLocks noChangeArrowheads="1"/>
          </p:cNvSpPr>
          <p:nvPr/>
        </p:nvSpPr>
        <p:spPr bwMode="auto">
          <a:xfrm>
            <a:off x="77788" y="57150"/>
            <a:ext cx="1468437" cy="45561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 dirty="0">
                <a:latin typeface="ＭＳ Ｐゴシック" pitchFamily="50" charset="-128"/>
              </a:rPr>
              <a:t>社外秘資料</a:t>
            </a:r>
          </a:p>
        </p:txBody>
      </p:sp>
      <p:sp>
        <p:nvSpPr>
          <p:cNvPr id="1017008" name="AutoShape 176"/>
          <p:cNvSpPr>
            <a:spLocks noChangeArrowheads="1"/>
          </p:cNvSpPr>
          <p:nvPr/>
        </p:nvSpPr>
        <p:spPr bwMode="auto">
          <a:xfrm>
            <a:off x="1654175" y="57150"/>
            <a:ext cx="1468438" cy="4556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>
                <a:latin typeface="ＭＳ Ｐゴシック" pitchFamily="50" charset="-128"/>
              </a:rPr>
              <a:t>無断複製禁止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ja-JP" altLang="en-US" sz="3200" b="1" dirty="0">
                <a:latin typeface="メイリオ" pitchFamily="50" charset="-128"/>
                <a:ea typeface="メイリオ" pitchFamily="50" charset="-128"/>
              </a:rPr>
              <a:t>目次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xmlns="" val="2323903634"/>
              </p:ext>
            </p:extLst>
          </p:nvPr>
        </p:nvGraphicFramePr>
        <p:xfrm>
          <a:off x="477672" y="845499"/>
          <a:ext cx="9116704" cy="4775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en-US" altLang="ja-JP" sz="3200" b="1" dirty="0" smtClean="0">
                <a:latin typeface="メイリオ" pitchFamily="50" charset="-128"/>
                <a:ea typeface="メイリオ" pitchFamily="50" charset="-128"/>
              </a:rPr>
              <a:t>9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月分施設実績報告項目</a:t>
            </a:r>
            <a:endParaRPr lang="ja-JP" altLang="en-US" sz="3200" b="1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4" name="図表 3"/>
          <p:cNvGraphicFramePr/>
          <p:nvPr/>
        </p:nvGraphicFramePr>
        <p:xfrm>
          <a:off x="1448789" y="866900"/>
          <a:ext cx="7433953" cy="5189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通常タイプ">
  <a:themeElements>
    <a:clrScheme name="通常タイプ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常タイプ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常タイ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63703</TotalTime>
  <Words>60</Words>
  <Application>Microsoft Office PowerPoint</Application>
  <PresentationFormat>A4 210 x 297 mm</PresentationFormat>
  <Paragraphs>20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通常タイプ</vt:lpstr>
      <vt:lpstr>樹楽加盟店研修会　2015年11月（第54回）</vt:lpstr>
      <vt:lpstr>スライド 2</vt:lpstr>
      <vt:lpstr>スライド 3</vt:lpstr>
    </vt:vector>
  </TitlesOfParts>
  <Company>株式会社アクロス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介護事業部　１７期方針</dc:title>
  <dc:creator>図子　貴士</dc:creator>
  <cp:lastModifiedBy>kazama</cp:lastModifiedBy>
  <cp:revision>1567</cp:revision>
  <cp:lastPrinted>2015-08-18T02:39:24Z</cp:lastPrinted>
  <dcterms:created xsi:type="dcterms:W3CDTF">2007-02-04T03:10:07Z</dcterms:created>
  <dcterms:modified xsi:type="dcterms:W3CDTF">2015-11-24T11:03:56Z</dcterms:modified>
</cp:coreProperties>
</file>