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5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100" d="100"/>
          <a:sy n="100" d="100"/>
        </p:scale>
        <p:origin x="-58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7DEA01C-9619-482F-800B-02812C689780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シフトについて</a:t>
          </a:r>
          <a:endParaRPr kumimoji="1" lang="en-US" altLang="ja-JP" b="0" u="none" dirty="0" smtClean="0"/>
        </a:p>
      </dgm:t>
    </dgm:pt>
    <dgm:pt modelId="{3387C082-4594-42A0-AC8F-2440E31AF76C}" type="parTrans" cxnId="{C6B769A9-41B6-4FCF-9DD3-69037420EE16}">
      <dgm:prSet/>
      <dgm:spPr/>
      <dgm:t>
        <a:bodyPr/>
        <a:lstStyle/>
        <a:p>
          <a:endParaRPr kumimoji="1" lang="ja-JP" altLang="en-US"/>
        </a:p>
      </dgm:t>
    </dgm:pt>
    <dgm:pt modelId="{B8C51086-45F1-4630-815C-61857D1942C6}" type="sibTrans" cxnId="{C6B769A9-41B6-4FCF-9DD3-69037420EE16}">
      <dgm:prSet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dirty="0" smtClean="0"/>
            <a:t>連絡事項</a:t>
          </a:r>
          <a:endParaRPr kumimoji="1" lang="ja-JP" altLang="en-US" dirty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98F62-3BB9-4231-AF87-B48697B57C78}" type="pres">
      <dgm:prSet presAssocID="{77DEA01C-9619-482F-800B-02812C68978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537143-8294-41E8-AA02-E6445AEF6323}" type="pres">
      <dgm:prSet presAssocID="{B8C51086-45F1-4630-815C-61857D1942C6}" presName="spacer" presStyleCnt="0"/>
      <dgm:spPr/>
    </dgm:pt>
    <dgm:pt modelId="{6C1DC661-54A2-4B8B-A6DF-F1BC4CC171AE}" type="pres">
      <dgm:prSet presAssocID="{FC2F8CCA-7E82-4888-8BFC-7B6DDF3FB50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C6B769A9-41B6-4FCF-9DD3-69037420EE16}" srcId="{E4A88172-49EE-4FAB-92E1-FC4D688BDF4F}" destId="{77DEA01C-9619-482F-800B-02812C689780}" srcOrd="0" destOrd="0" parTransId="{3387C082-4594-42A0-AC8F-2440E31AF76C}" sibTransId="{B8C51086-45F1-4630-815C-61857D1942C6}"/>
    <dgm:cxn modelId="{890D6170-80D6-44F1-87AC-DDD501E49AF8}" type="presOf" srcId="{77DEA01C-9619-482F-800B-02812C689780}" destId="{1F398F62-3BB9-4231-AF87-B48697B57C78}" srcOrd="0" destOrd="0" presId="urn:microsoft.com/office/officeart/2005/8/layout/vList2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5B15829F-DC45-4A40-9D97-5762FB969193}" srcId="{E4A88172-49EE-4FAB-92E1-FC4D688BDF4F}" destId="{FC2F8CCA-7E82-4888-8BFC-7B6DDF3FB503}" srcOrd="1" destOrd="0" parTransId="{6024B16A-415D-4C8B-9FB9-52674692EDAA}" sibTransId="{A24A63B6-BBC9-423E-9A45-67D68D2D5E5A}"/>
    <dgm:cxn modelId="{CC3ADEF8-AC8F-46B1-85B3-72C942862245}" type="presParOf" srcId="{4455DF11-F59E-411B-B782-2591794C6810}" destId="{1F398F62-3BB9-4231-AF87-B48697B57C78}" srcOrd="0" destOrd="0" presId="urn:microsoft.com/office/officeart/2005/8/layout/vList2"/>
    <dgm:cxn modelId="{92623746-61B4-426E-AD42-D80D468A3172}" type="presParOf" srcId="{4455DF11-F59E-411B-B782-2591794C6810}" destId="{73537143-8294-41E8-AA02-E6445AEF6323}" srcOrd="1" destOrd="0" presId="urn:microsoft.com/office/officeart/2005/8/layout/vList2"/>
    <dgm:cxn modelId="{D601C55E-6BB3-4437-A84C-389823067C21}" type="presParOf" srcId="{4455DF11-F59E-411B-B782-2591794C6810}" destId="{6C1DC661-54A2-4B8B-A6DF-F1BC4CC171A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82E3B49E-69C9-4425-8C40-12A83D839D0B}" type="presOf" srcId="{F8678835-54D4-48F3-B84A-BC3013463C33}" destId="{178609BA-9ADA-4BE8-A988-14A527D71E40}" srcOrd="0" destOrd="0" presId="urn:microsoft.com/office/officeart/2005/8/layout/vList2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B810730D-030C-4F8D-A192-2BA505DD0634}" type="presOf" srcId="{4BF615C7-3BF7-41D2-960E-C16EDA12BAC2}" destId="{79C054C8-EB06-4471-B4E7-7DA83BE66EF6}" srcOrd="0" destOrd="0" presId="urn:microsoft.com/office/officeart/2005/8/layout/vList2"/>
    <dgm:cxn modelId="{851531D6-B7A3-4C12-B5A8-E0DAE9509187}" type="presOf" srcId="{FDEE7F57-9BD9-4F48-BE26-EED11483338B}" destId="{5A973943-5F3F-4C8B-9601-53C2575D5F54}" srcOrd="0" destOrd="0" presId="urn:microsoft.com/office/officeart/2005/8/layout/vList2"/>
    <dgm:cxn modelId="{B557B2A8-F83B-4C3E-A124-4DAFBF5EB878}" type="presOf" srcId="{60E4C8F1-A737-44CC-BD42-F293788CB74D}" destId="{EE32D5FB-F30D-44B0-BC1F-77A2FF13B2AC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69B1B0F0-77F1-49EA-A7C8-1AF4AF130C97}" type="presOf" srcId="{38EB639C-0869-4AA5-ACAB-44DCC551F2E1}" destId="{867A7F81-F1C9-4681-BD78-E00A7A0B7087}" srcOrd="0" destOrd="0" presId="urn:microsoft.com/office/officeart/2005/8/layout/vList2"/>
    <dgm:cxn modelId="{67D51BAF-94C8-4B54-8EB4-58AD1B490B25}" type="presOf" srcId="{761B5C5E-DC35-4CD3-8E0C-74122B2569C1}" destId="{5217D097-DF17-4864-981A-37C4379A8A47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00C1F3E8-058D-492B-B990-C5F18B3BA2FA}" type="presOf" srcId="{70786359-75A3-4470-97BB-FB9CA54CE923}" destId="{50E9F310-52BE-4F23-BEAC-9921D3FA0DC7}" srcOrd="0" destOrd="0" presId="urn:microsoft.com/office/officeart/2005/8/layout/vList2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975688CE-D06B-403C-B295-78CA84AB4EB8}" type="presOf" srcId="{8D43DFF6-D6CE-4728-B17C-F7CD198C0B42}" destId="{9FEA2F50-2CFA-4FFA-BF2B-7712DD334BCF}" srcOrd="0" destOrd="0" presId="urn:microsoft.com/office/officeart/2005/8/layout/vList2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F7C7C71B-5AB6-4AD4-B7A8-657074CDB7F8}" type="presOf" srcId="{6F662154-2CEF-4B6D-897D-F7839EC6D404}" destId="{B94F4E77-CC1C-43BE-8431-80D54E863541}" srcOrd="0" destOrd="0" presId="urn:microsoft.com/office/officeart/2005/8/layout/vList2"/>
    <dgm:cxn modelId="{621AFA0E-2FCB-443C-9F94-2977E302E2C4}" type="presParOf" srcId="{178609BA-9ADA-4BE8-A988-14A527D71E40}" destId="{EE32D5FB-F30D-44B0-BC1F-77A2FF13B2AC}" srcOrd="0" destOrd="0" presId="urn:microsoft.com/office/officeart/2005/8/layout/vList2"/>
    <dgm:cxn modelId="{B3821469-E681-4634-A8E6-0FB30BCB0D33}" type="presParOf" srcId="{178609BA-9ADA-4BE8-A988-14A527D71E40}" destId="{E4C3214A-AD9F-4D0C-8D2C-BA9E4670D6AF}" srcOrd="1" destOrd="0" presId="urn:microsoft.com/office/officeart/2005/8/layout/vList2"/>
    <dgm:cxn modelId="{11E8F943-8C5F-4BCF-A26B-7C52A76F4265}" type="presParOf" srcId="{178609BA-9ADA-4BE8-A988-14A527D71E40}" destId="{9FEA2F50-2CFA-4FFA-BF2B-7712DD334BCF}" srcOrd="2" destOrd="0" presId="urn:microsoft.com/office/officeart/2005/8/layout/vList2"/>
    <dgm:cxn modelId="{1BC6F234-F312-4916-9850-7EEE829A2CEC}" type="presParOf" srcId="{178609BA-9ADA-4BE8-A988-14A527D71E40}" destId="{D58065A1-D7BB-4C81-BD46-5CDD782776A1}" srcOrd="3" destOrd="0" presId="urn:microsoft.com/office/officeart/2005/8/layout/vList2"/>
    <dgm:cxn modelId="{C208248D-65C3-4370-A16C-EAF16B7F2B4A}" type="presParOf" srcId="{178609BA-9ADA-4BE8-A988-14A527D71E40}" destId="{5A973943-5F3F-4C8B-9601-53C2575D5F54}" srcOrd="4" destOrd="0" presId="urn:microsoft.com/office/officeart/2005/8/layout/vList2"/>
    <dgm:cxn modelId="{B3E80F4D-5EC3-428C-A2F7-8795763E3B4B}" type="presParOf" srcId="{178609BA-9ADA-4BE8-A988-14A527D71E40}" destId="{61AD784F-F0C1-4314-9A7C-7B80F8F7E60F}" srcOrd="5" destOrd="0" presId="urn:microsoft.com/office/officeart/2005/8/layout/vList2"/>
    <dgm:cxn modelId="{A5569EBB-8022-4AE0-8A85-E902C62C0F7A}" type="presParOf" srcId="{178609BA-9ADA-4BE8-A988-14A527D71E40}" destId="{50E9F310-52BE-4F23-BEAC-9921D3FA0DC7}" srcOrd="6" destOrd="0" presId="urn:microsoft.com/office/officeart/2005/8/layout/vList2"/>
    <dgm:cxn modelId="{433B2A17-AE99-4018-8B38-DDA01EBD0A49}" type="presParOf" srcId="{178609BA-9ADA-4BE8-A988-14A527D71E40}" destId="{E6F692F4-77AB-4FB8-8F55-728DACF8D5C8}" srcOrd="7" destOrd="0" presId="urn:microsoft.com/office/officeart/2005/8/layout/vList2"/>
    <dgm:cxn modelId="{91171CDA-7CBF-48BC-BEC1-9B0A538ACBF6}" type="presParOf" srcId="{178609BA-9ADA-4BE8-A988-14A527D71E40}" destId="{867A7F81-F1C9-4681-BD78-E00A7A0B7087}" srcOrd="8" destOrd="0" presId="urn:microsoft.com/office/officeart/2005/8/layout/vList2"/>
    <dgm:cxn modelId="{6D8AC999-E5E3-4A37-9CBB-85D4C602EBAF}" type="presParOf" srcId="{178609BA-9ADA-4BE8-A988-14A527D71E40}" destId="{9D6355BC-14FD-424D-BDB6-9BFE649BA68E}" srcOrd="9" destOrd="0" presId="urn:microsoft.com/office/officeart/2005/8/layout/vList2"/>
    <dgm:cxn modelId="{D047FCF1-EC90-4C37-ADD8-D615ECFC3265}" type="presParOf" srcId="{178609BA-9ADA-4BE8-A988-14A527D71E40}" destId="{79C054C8-EB06-4471-B4E7-7DA83BE66EF6}" srcOrd="10" destOrd="0" presId="urn:microsoft.com/office/officeart/2005/8/layout/vList2"/>
    <dgm:cxn modelId="{3E084BFB-B907-43EF-B285-38312F81E006}" type="presParOf" srcId="{178609BA-9ADA-4BE8-A988-14A527D71E40}" destId="{A63F21A5-8B50-4372-BBC9-03C0DF326682}" srcOrd="11" destOrd="0" presId="urn:microsoft.com/office/officeart/2005/8/layout/vList2"/>
    <dgm:cxn modelId="{D62CBA1A-D9FE-4E67-A32A-E981D7E65372}" type="presParOf" srcId="{178609BA-9ADA-4BE8-A988-14A527D71E40}" destId="{5217D097-DF17-4864-981A-37C4379A8A47}" srcOrd="12" destOrd="0" presId="urn:microsoft.com/office/officeart/2005/8/layout/vList2"/>
    <dgm:cxn modelId="{B939435C-C8AA-49E2-AD50-832038ABFF29}" type="presParOf" srcId="{178609BA-9ADA-4BE8-A988-14A527D71E40}" destId="{06CDB92C-C972-490D-AD17-0C72466CEE15}" srcOrd="13" destOrd="0" presId="urn:microsoft.com/office/officeart/2005/8/layout/vList2"/>
    <dgm:cxn modelId="{5BCED928-03A7-4309-9313-EB0F298F92F5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398F62-3BB9-4231-AF87-B48697B57C78}">
      <dsp:nvSpPr>
        <dsp:cNvPr id="0" name=""/>
        <dsp:cNvSpPr/>
      </dsp:nvSpPr>
      <dsp:spPr>
        <a:xfrm>
          <a:off x="0" y="658980"/>
          <a:ext cx="9116704" cy="1635075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500" b="0" u="none" kern="1200" dirty="0" smtClean="0"/>
            <a:t>シフトについて</a:t>
          </a:r>
          <a:endParaRPr kumimoji="1" lang="en-US" altLang="ja-JP" sz="6500" b="0" u="none" kern="1200" dirty="0" smtClean="0"/>
        </a:p>
      </dsp:txBody>
      <dsp:txXfrm>
        <a:off x="0" y="658980"/>
        <a:ext cx="9116704" cy="1635075"/>
      </dsp:txXfrm>
    </dsp:sp>
    <dsp:sp modelId="{6C1DC661-54A2-4B8B-A6DF-F1BC4CC171AE}">
      <dsp:nvSpPr>
        <dsp:cNvPr id="0" name=""/>
        <dsp:cNvSpPr/>
      </dsp:nvSpPr>
      <dsp:spPr>
        <a:xfrm>
          <a:off x="0" y="2481255"/>
          <a:ext cx="9116704" cy="1635075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500" kern="1200" dirty="0" smtClean="0"/>
            <a:t>連絡事項</a:t>
          </a:r>
          <a:endParaRPr kumimoji="1" lang="ja-JP" altLang="en-US" sz="6500" kern="1200" dirty="0"/>
        </a:p>
      </dsp:txBody>
      <dsp:txXfrm>
        <a:off x="0" y="2481255"/>
        <a:ext cx="9116704" cy="16350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0" y="48658"/>
        <a:ext cx="7433953" cy="578565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0" y="693463"/>
        <a:ext cx="7433953" cy="578565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0" y="1338268"/>
        <a:ext cx="7433953" cy="578565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0" y="1983073"/>
        <a:ext cx="7433953" cy="578565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0" y="2627878"/>
        <a:ext cx="7433953" cy="578565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0" y="3272683"/>
        <a:ext cx="7433953" cy="578565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0" y="3917488"/>
        <a:ext cx="7433953" cy="578565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0" y="4562293"/>
        <a:ext cx="7433953" cy="578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6" y="5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>
            <a:lvl1pPr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5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>
            <a:lvl1pPr algn="r"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4" y="4720987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6" y="9440379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b" anchorCtr="0" compatLnSpc="1">
            <a:prstTxWarp prst="textNoShape">
              <a:avLst/>
            </a:prstTxWarp>
          </a:bodyPr>
          <a:lstStyle>
            <a:lvl1pPr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79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b" anchorCtr="0" compatLnSpc="1">
            <a:prstTxWarp prst="textNoShape">
              <a:avLst/>
            </a:prstTxWarp>
          </a:bodyPr>
          <a:lstStyle>
            <a:lvl1pPr algn="r" defTabSz="957032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2015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9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52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2015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9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14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xmlns="" val="2323903634"/>
              </p:ext>
            </p:extLst>
          </p:nvPr>
        </p:nvGraphicFramePr>
        <p:xfrm>
          <a:off x="477672" y="855024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８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63632</TotalTime>
  <Words>57</Words>
  <Application>Microsoft Office PowerPoint</Application>
  <PresentationFormat>A4 210 x 297 mm</PresentationFormat>
  <Paragraphs>20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2015年9月（第52回）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1556</cp:revision>
  <cp:lastPrinted>2015-08-18T02:39:24Z</cp:lastPrinted>
  <dcterms:created xsi:type="dcterms:W3CDTF">2007-02-04T03:10:07Z</dcterms:created>
  <dcterms:modified xsi:type="dcterms:W3CDTF">2015-09-14T13:57:09Z</dcterms:modified>
</cp:coreProperties>
</file>