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9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18" autoAdjust="0"/>
    <p:restoredTop sz="93232" autoAdjust="0"/>
  </p:normalViewPr>
  <p:slideViewPr>
    <p:cSldViewPr snapToGrid="0">
      <p:cViewPr>
        <p:scale>
          <a:sx n="66" d="100"/>
          <a:sy n="66" d="100"/>
        </p:scale>
        <p:origin x="-1656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 custT="1"/>
      <dgm:spPr>
        <a:solidFill>
          <a:srgbClr val="002060"/>
        </a:solidFill>
      </dgm:spPr>
      <dgm:t>
        <a:bodyPr/>
        <a:lstStyle/>
        <a:p>
          <a:r>
            <a:rPr kumimoji="1" lang="ja-JP" altLang="en-US" sz="5000" dirty="0" smtClean="0"/>
            <a:t>連絡事項</a:t>
          </a:r>
          <a:endParaRPr kumimoji="1" lang="en-US" altLang="ja-JP" sz="5000" dirty="0" smtClean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915560A7-481E-4CA3-AD79-0444B31E84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通所介護施設での生活リハビリ</a:t>
          </a:r>
          <a:endParaRPr kumimoji="1" lang="en-US" altLang="ja-JP" b="0" u="none" dirty="0" smtClean="0"/>
        </a:p>
      </dgm:t>
    </dgm:pt>
    <dgm:pt modelId="{4D9D2229-64D4-4762-82B4-3CB11A8A4A91}" type="par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970C3C-0090-4C99-99C4-EE284412AC8A}" type="sib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C70EA0-C04A-4166-8482-14871D6D7385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数値発表</a:t>
          </a:r>
          <a:endParaRPr kumimoji="1" lang="en-US" altLang="ja-JP" b="0" u="none" dirty="0" smtClean="0"/>
        </a:p>
      </dgm:t>
    </dgm:pt>
    <dgm:pt modelId="{8F66A357-508E-4964-A202-162A971A9DA6}" type="par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E25C0AF4-7672-4113-931F-02E2F10BBAEB}" type="sib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D2FF6AC-754A-4C20-BA49-A8FECC0AE2A4}" type="pres">
      <dgm:prSet presAssocID="{915560A7-481E-4CA3-AD79-0444B31E84C2}" presName="parentText" presStyleLbl="node1" presStyleIdx="0" presStyleCnt="3" custLinFactY="-905" custLinFactNeighborX="-16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9FEA0E-BFA6-4740-8916-46F4C70EE796}" type="pres">
      <dgm:prSet presAssocID="{18970C3C-0090-4C99-99C4-EE284412AC8A}" presName="spacer" presStyleCnt="0"/>
      <dgm:spPr/>
    </dgm:pt>
    <dgm:pt modelId="{ABE5D0DB-091E-40EC-B0A4-279D11AAD8D3}" type="pres">
      <dgm:prSet presAssocID="{18C70EA0-C04A-4166-8482-14871D6D7385}" presName="parentText" presStyleLbl="node1" presStyleIdx="1" presStyleCnt="3" custLinFactNeighborY="1754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9C3F28-ECB9-4DAE-A999-2E60DEF99E3F}" type="pres">
      <dgm:prSet presAssocID="{E25C0AF4-7672-4113-931F-02E2F10BBAEB}" presName="spacer" presStyleCnt="0"/>
      <dgm:spPr/>
    </dgm:pt>
    <dgm:pt modelId="{6C1DC661-54A2-4B8B-A6DF-F1BC4CC171AE}" type="pres">
      <dgm:prSet presAssocID="{FC2F8CCA-7E82-4888-8BFC-7B6DDF3FB503}" presName="parentText" presStyleLbl="node1" presStyleIdx="2" presStyleCnt="3" custLinFactY="457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C6D129-32CD-4A7D-A02A-D1556051B18C}" srcId="{E4A88172-49EE-4FAB-92E1-FC4D688BDF4F}" destId="{915560A7-481E-4CA3-AD79-0444B31E84C2}" srcOrd="0" destOrd="0" parTransId="{4D9D2229-64D4-4762-82B4-3CB11A8A4A91}" sibTransId="{18970C3C-0090-4C99-99C4-EE284412AC8A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9EFA9DC9-6AC3-484E-BA85-21F48EF0803E}" type="presOf" srcId="{18C70EA0-C04A-4166-8482-14871D6D7385}" destId="{ABE5D0DB-091E-40EC-B0A4-279D11AAD8D3}" srcOrd="0" destOrd="0" presId="urn:microsoft.com/office/officeart/2005/8/layout/vList2"/>
    <dgm:cxn modelId="{87F6B603-F8B0-4BB9-A091-9324773E9B5E}" srcId="{E4A88172-49EE-4FAB-92E1-FC4D688BDF4F}" destId="{18C70EA0-C04A-4166-8482-14871D6D7385}" srcOrd="1" destOrd="0" parTransId="{8F66A357-508E-4964-A202-162A971A9DA6}" sibTransId="{E25C0AF4-7672-4113-931F-02E2F10BBAEB}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9D21CE54-3BA0-44A6-8F60-9EABC17C62DD}" type="presOf" srcId="{915560A7-481E-4CA3-AD79-0444B31E84C2}" destId="{AD2FF6AC-754A-4C20-BA49-A8FECC0AE2A4}" srcOrd="0" destOrd="0" presId="urn:microsoft.com/office/officeart/2005/8/layout/vList2"/>
    <dgm:cxn modelId="{5B15829F-DC45-4A40-9D97-5762FB969193}" srcId="{E4A88172-49EE-4FAB-92E1-FC4D688BDF4F}" destId="{FC2F8CCA-7E82-4888-8BFC-7B6DDF3FB503}" srcOrd="2" destOrd="0" parTransId="{6024B16A-415D-4C8B-9FB9-52674692EDAA}" sibTransId="{A24A63B6-BBC9-423E-9A45-67D68D2D5E5A}"/>
    <dgm:cxn modelId="{EFC0371F-0574-4E30-9B63-7AD140368AED}" type="presParOf" srcId="{4455DF11-F59E-411B-B782-2591794C6810}" destId="{AD2FF6AC-754A-4C20-BA49-A8FECC0AE2A4}" srcOrd="0" destOrd="0" presId="urn:microsoft.com/office/officeart/2005/8/layout/vList2"/>
    <dgm:cxn modelId="{F262462C-E0CE-4B7B-BB1D-FE49719934CC}" type="presParOf" srcId="{4455DF11-F59E-411B-B782-2591794C6810}" destId="{CC9FEA0E-BFA6-4740-8916-46F4C70EE796}" srcOrd="1" destOrd="0" presId="urn:microsoft.com/office/officeart/2005/8/layout/vList2"/>
    <dgm:cxn modelId="{6500B9E8-F5A4-4538-84F4-EC8D3B93EBAB}" type="presParOf" srcId="{4455DF11-F59E-411B-B782-2591794C6810}" destId="{ABE5D0DB-091E-40EC-B0A4-279D11AAD8D3}" srcOrd="2" destOrd="0" presId="urn:microsoft.com/office/officeart/2005/8/layout/vList2"/>
    <dgm:cxn modelId="{92201929-ED23-461A-A1E9-9E4CFC118646}" type="presParOf" srcId="{4455DF11-F59E-411B-B782-2591794C6810}" destId="{D99C3F28-ECB9-4DAE-A999-2E60DEF99E3F}" srcOrd="3" destOrd="0" presId="urn:microsoft.com/office/officeart/2005/8/layout/vList2"/>
    <dgm:cxn modelId="{D601C55E-6BB3-4437-A84C-389823067C21}" type="presParOf" srcId="{4455DF11-F59E-411B-B782-2591794C6810}" destId="{6C1DC661-54A2-4B8B-A6DF-F1BC4CC171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5E515674-E958-473D-8739-D29FC23976CB}" type="presOf" srcId="{38EB639C-0869-4AA5-ACAB-44DCC551F2E1}" destId="{867A7F81-F1C9-4681-BD78-E00A7A0B7087}" srcOrd="0" destOrd="0" presId="urn:microsoft.com/office/officeart/2005/8/layout/vList2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45F33147-5587-4D8B-8B35-BE3DD2340D29}" type="presOf" srcId="{4BF615C7-3BF7-41D2-960E-C16EDA12BAC2}" destId="{79C054C8-EB06-4471-B4E7-7DA83BE66EF6}" srcOrd="0" destOrd="0" presId="urn:microsoft.com/office/officeart/2005/8/layout/vList2"/>
    <dgm:cxn modelId="{6EBBF37C-EC59-4DFD-A124-674731D09B59}" type="presOf" srcId="{FDEE7F57-9BD9-4F48-BE26-EED11483338B}" destId="{5A973943-5F3F-4C8B-9601-53C2575D5F54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390BA227-AFC7-4F03-9312-1EB6189C5F33}" type="presOf" srcId="{8D43DFF6-D6CE-4728-B17C-F7CD198C0B42}" destId="{9FEA2F50-2CFA-4FFA-BF2B-7712DD334BCF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8793D0EB-8B0C-4187-92D2-2752DD5CA720}" type="presOf" srcId="{60E4C8F1-A737-44CC-BD42-F293788CB74D}" destId="{EE32D5FB-F30D-44B0-BC1F-77A2FF13B2AC}" srcOrd="0" destOrd="0" presId="urn:microsoft.com/office/officeart/2005/8/layout/vList2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D8A445BF-631C-4C55-8708-2C02CE4B83AD}" type="presOf" srcId="{761B5C5E-DC35-4CD3-8E0C-74122B2569C1}" destId="{5217D097-DF17-4864-981A-37C4379A8A47}" srcOrd="0" destOrd="0" presId="urn:microsoft.com/office/officeart/2005/8/layout/vList2"/>
    <dgm:cxn modelId="{1493174E-51D3-4560-A660-70F2E2892911}" type="presOf" srcId="{6F662154-2CEF-4B6D-897D-F7839EC6D404}" destId="{B94F4E77-CC1C-43BE-8431-80D54E863541}" srcOrd="0" destOrd="0" presId="urn:microsoft.com/office/officeart/2005/8/layout/vList2"/>
    <dgm:cxn modelId="{2B88EEB2-EDBF-453A-AD6E-27FA773F49A1}" type="presOf" srcId="{F8678835-54D4-48F3-B84A-BC3013463C33}" destId="{178609BA-9ADA-4BE8-A988-14A527D71E40}" srcOrd="0" destOrd="0" presId="urn:microsoft.com/office/officeart/2005/8/layout/vList2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D940CAF2-EADC-4151-87D0-302562A4B86E}" type="presOf" srcId="{70786359-75A3-4470-97BB-FB9CA54CE923}" destId="{50E9F310-52BE-4F23-BEAC-9921D3FA0DC7}" srcOrd="0" destOrd="0" presId="urn:microsoft.com/office/officeart/2005/8/layout/vList2"/>
    <dgm:cxn modelId="{DCAA4433-9878-4E6B-85D8-83B6B5ABBF6B}" type="presParOf" srcId="{178609BA-9ADA-4BE8-A988-14A527D71E40}" destId="{EE32D5FB-F30D-44B0-BC1F-77A2FF13B2AC}" srcOrd="0" destOrd="0" presId="urn:microsoft.com/office/officeart/2005/8/layout/vList2"/>
    <dgm:cxn modelId="{E8EF49FF-4A96-4F40-90B2-41742988C61F}" type="presParOf" srcId="{178609BA-9ADA-4BE8-A988-14A527D71E40}" destId="{E4C3214A-AD9F-4D0C-8D2C-BA9E4670D6AF}" srcOrd="1" destOrd="0" presId="urn:microsoft.com/office/officeart/2005/8/layout/vList2"/>
    <dgm:cxn modelId="{216522CD-A858-4069-93A1-DE9D244F1A28}" type="presParOf" srcId="{178609BA-9ADA-4BE8-A988-14A527D71E40}" destId="{9FEA2F50-2CFA-4FFA-BF2B-7712DD334BCF}" srcOrd="2" destOrd="0" presId="urn:microsoft.com/office/officeart/2005/8/layout/vList2"/>
    <dgm:cxn modelId="{F6C36E81-8EEC-4B55-98CD-042CCCDAF8B3}" type="presParOf" srcId="{178609BA-9ADA-4BE8-A988-14A527D71E40}" destId="{D58065A1-D7BB-4C81-BD46-5CDD782776A1}" srcOrd="3" destOrd="0" presId="urn:microsoft.com/office/officeart/2005/8/layout/vList2"/>
    <dgm:cxn modelId="{69E0B7DB-F405-4096-BE3E-9EA6E1831B4C}" type="presParOf" srcId="{178609BA-9ADA-4BE8-A988-14A527D71E40}" destId="{5A973943-5F3F-4C8B-9601-53C2575D5F54}" srcOrd="4" destOrd="0" presId="urn:microsoft.com/office/officeart/2005/8/layout/vList2"/>
    <dgm:cxn modelId="{72DF4814-FC6A-4452-9FD5-A2C7D72736F8}" type="presParOf" srcId="{178609BA-9ADA-4BE8-A988-14A527D71E40}" destId="{61AD784F-F0C1-4314-9A7C-7B80F8F7E60F}" srcOrd="5" destOrd="0" presId="urn:microsoft.com/office/officeart/2005/8/layout/vList2"/>
    <dgm:cxn modelId="{B74B82F8-A966-476D-800D-57DEE499D98A}" type="presParOf" srcId="{178609BA-9ADA-4BE8-A988-14A527D71E40}" destId="{50E9F310-52BE-4F23-BEAC-9921D3FA0DC7}" srcOrd="6" destOrd="0" presId="urn:microsoft.com/office/officeart/2005/8/layout/vList2"/>
    <dgm:cxn modelId="{70E4515F-640E-4946-B1E2-2B436950AB34}" type="presParOf" srcId="{178609BA-9ADA-4BE8-A988-14A527D71E40}" destId="{E6F692F4-77AB-4FB8-8F55-728DACF8D5C8}" srcOrd="7" destOrd="0" presId="urn:microsoft.com/office/officeart/2005/8/layout/vList2"/>
    <dgm:cxn modelId="{4CDBFD93-281F-44A5-806E-C38F4B6259AE}" type="presParOf" srcId="{178609BA-9ADA-4BE8-A988-14A527D71E40}" destId="{867A7F81-F1C9-4681-BD78-E00A7A0B7087}" srcOrd="8" destOrd="0" presId="urn:microsoft.com/office/officeart/2005/8/layout/vList2"/>
    <dgm:cxn modelId="{2D7537DF-A675-40F6-8A1E-4748C40132D3}" type="presParOf" srcId="{178609BA-9ADA-4BE8-A988-14A527D71E40}" destId="{9D6355BC-14FD-424D-BDB6-9BFE649BA68E}" srcOrd="9" destOrd="0" presId="urn:microsoft.com/office/officeart/2005/8/layout/vList2"/>
    <dgm:cxn modelId="{42BA24B5-D992-4BFA-B641-1BD6406C1475}" type="presParOf" srcId="{178609BA-9ADA-4BE8-A988-14A527D71E40}" destId="{79C054C8-EB06-4471-B4E7-7DA83BE66EF6}" srcOrd="10" destOrd="0" presId="urn:microsoft.com/office/officeart/2005/8/layout/vList2"/>
    <dgm:cxn modelId="{B0EB1786-F7D5-404F-8269-C4D7AFCC5251}" type="presParOf" srcId="{178609BA-9ADA-4BE8-A988-14A527D71E40}" destId="{A63F21A5-8B50-4372-BBC9-03C0DF326682}" srcOrd="11" destOrd="0" presId="urn:microsoft.com/office/officeart/2005/8/layout/vList2"/>
    <dgm:cxn modelId="{D4D61F26-9C02-4E42-98C5-F3476910B9F2}" type="presParOf" srcId="{178609BA-9ADA-4BE8-A988-14A527D71E40}" destId="{5217D097-DF17-4864-981A-37C4379A8A47}" srcOrd="12" destOrd="0" presId="urn:microsoft.com/office/officeart/2005/8/layout/vList2"/>
    <dgm:cxn modelId="{64956F1B-001F-4571-A88B-0F3B056E31F3}" type="presParOf" srcId="{178609BA-9ADA-4BE8-A988-14A527D71E40}" destId="{06CDB92C-C972-490D-AD17-0C72466CEE15}" srcOrd="13" destOrd="0" presId="urn:microsoft.com/office/officeart/2005/8/layout/vList2"/>
    <dgm:cxn modelId="{B959EBF5-CE0A-4C73-A6F4-0B8F8FF622E0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FF6AC-754A-4C20-BA49-A8FECC0AE2A4}">
      <dsp:nvSpPr>
        <dsp:cNvPr id="0" name=""/>
        <dsp:cNvSpPr/>
      </dsp:nvSpPr>
      <dsp:spPr>
        <a:xfrm>
          <a:off x="0" y="201647"/>
          <a:ext cx="9116704" cy="125775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b="0" u="none" kern="1200" dirty="0" smtClean="0"/>
            <a:t>通所介護施設での生活リハビリ</a:t>
          </a:r>
          <a:endParaRPr kumimoji="1" lang="en-US" altLang="ja-JP" sz="5000" b="0" u="none" kern="1200" dirty="0" smtClean="0"/>
        </a:p>
      </dsp:txBody>
      <dsp:txXfrm>
        <a:off x="0" y="201647"/>
        <a:ext cx="9116704" cy="1257750"/>
      </dsp:txXfrm>
    </dsp:sp>
    <dsp:sp modelId="{ABE5D0DB-091E-40EC-B0A4-279D11AAD8D3}">
      <dsp:nvSpPr>
        <dsp:cNvPr id="0" name=""/>
        <dsp:cNvSpPr/>
      </dsp:nvSpPr>
      <dsp:spPr>
        <a:xfrm>
          <a:off x="0" y="1784039"/>
          <a:ext cx="9116704" cy="125775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b="0" u="none" kern="1200" dirty="0" smtClean="0"/>
            <a:t>数値発表</a:t>
          </a:r>
          <a:endParaRPr kumimoji="1" lang="en-US" altLang="ja-JP" sz="5000" b="0" u="none" kern="1200" dirty="0" smtClean="0"/>
        </a:p>
      </dsp:txBody>
      <dsp:txXfrm>
        <a:off x="0" y="1784039"/>
        <a:ext cx="9116704" cy="1257750"/>
      </dsp:txXfrm>
    </dsp:sp>
    <dsp:sp modelId="{6C1DC661-54A2-4B8B-A6DF-F1BC4CC171AE}">
      <dsp:nvSpPr>
        <dsp:cNvPr id="0" name=""/>
        <dsp:cNvSpPr/>
      </dsp:nvSpPr>
      <dsp:spPr>
        <a:xfrm>
          <a:off x="0" y="3362097"/>
          <a:ext cx="9116704" cy="125775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kern="1200" dirty="0" smtClean="0"/>
            <a:t>連絡事項</a:t>
          </a:r>
          <a:endParaRPr kumimoji="1" lang="en-US" altLang="ja-JP" sz="5000" kern="1200" dirty="0" smtClean="0"/>
        </a:p>
      </dsp:txBody>
      <dsp:txXfrm>
        <a:off x="0" y="3362097"/>
        <a:ext cx="9116704" cy="12577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0" y="48658"/>
        <a:ext cx="7433953" cy="578565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0" y="693463"/>
        <a:ext cx="7433953" cy="578565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0" y="1338268"/>
        <a:ext cx="7433953" cy="578565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0" y="1983073"/>
        <a:ext cx="7433953" cy="578565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0" y="2627878"/>
        <a:ext cx="7433953" cy="578565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0" y="3272683"/>
        <a:ext cx="7433953" cy="578565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0" y="3917488"/>
        <a:ext cx="7433953" cy="578565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0" y="4562293"/>
        <a:ext cx="7433953" cy="578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7" y="6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6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5" y="4720988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" y="9440380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80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2016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4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57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2016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4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11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xmlns="" val="2323903634"/>
              </p:ext>
            </p:extLst>
          </p:nvPr>
        </p:nvGraphicFramePr>
        <p:xfrm>
          <a:off x="477672" y="845499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3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63765</TotalTime>
  <Words>64</Words>
  <Application>Microsoft Office PowerPoint</Application>
  <PresentationFormat>A4 210 x 297 mm</PresentationFormat>
  <Paragraphs>21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2016年4月（第57回）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1576</cp:revision>
  <cp:lastPrinted>2015-08-18T02:39:24Z</cp:lastPrinted>
  <dcterms:created xsi:type="dcterms:W3CDTF">2007-02-04T03:10:07Z</dcterms:created>
  <dcterms:modified xsi:type="dcterms:W3CDTF">2016-04-11T12:26:44Z</dcterms:modified>
</cp:coreProperties>
</file>