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6858000" cy="9144000" type="screen4x3"/>
  <p:notesSz cx="6735763" cy="9866313"/>
  <p:defaultTextStyle>
    <a:defPPr>
      <a:defRPr lang="ja-JP"/>
    </a:defPPr>
    <a:lvl1pPr marL="0" algn="l" defTabSz="69217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346088" algn="l" defTabSz="69217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692177" algn="l" defTabSz="69217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038265" algn="l" defTabSz="69217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1384354" algn="l" defTabSz="69217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1730443" algn="l" defTabSz="69217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2076531" algn="l" defTabSz="69217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2422619" algn="l" defTabSz="69217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2768708" algn="l" defTabSz="692177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79709"/>
    <a:srgbClr val="FF9900"/>
    <a:srgbClr val="FFFF66"/>
    <a:srgbClr val="8BE965"/>
    <a:srgbClr val="55F959"/>
    <a:srgbClr val="A2FCA4"/>
    <a:srgbClr val="C4FCD1"/>
    <a:srgbClr val="7EF28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FF616A-26AA-43B3-B576-E6AA0A54A048}" v="1" dt="2021-07-17T01:09:02.7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0" autoAdjust="0"/>
    <p:restoredTop sz="94694" autoAdjust="0"/>
  </p:normalViewPr>
  <p:slideViewPr>
    <p:cSldViewPr>
      <p:cViewPr>
        <p:scale>
          <a:sx n="75" d="100"/>
          <a:sy n="75" d="100"/>
        </p:scale>
        <p:origin x="1564" y="52"/>
      </p:cViewPr>
      <p:guideLst>
        <p:guide orient="horz" pos="2881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中西 克己" userId="bacbf6b9c2b2c0a7" providerId="LiveId" clId="{59FF616A-26AA-43B3-B576-E6AA0A54A048}"/>
    <pc:docChg chg="custSel modSld">
      <pc:chgData name="中西 克己" userId="bacbf6b9c2b2c0a7" providerId="LiveId" clId="{59FF616A-26AA-43B3-B576-E6AA0A54A048}" dt="2021-07-17T01:10:38.854" v="434" actId="1076"/>
      <pc:docMkLst>
        <pc:docMk/>
      </pc:docMkLst>
      <pc:sldChg chg="addSp delSp modSp mod">
        <pc:chgData name="中西 克己" userId="bacbf6b9c2b2c0a7" providerId="LiveId" clId="{59FF616A-26AA-43B3-B576-E6AA0A54A048}" dt="2021-07-17T01:10:38.854" v="434" actId="1076"/>
        <pc:sldMkLst>
          <pc:docMk/>
          <pc:sldMk cId="3142923404" sldId="258"/>
        </pc:sldMkLst>
        <pc:spChg chg="mod">
          <ac:chgData name="中西 克己" userId="bacbf6b9c2b2c0a7" providerId="LiveId" clId="{59FF616A-26AA-43B3-B576-E6AA0A54A048}" dt="2021-07-17T01:07:01.192" v="239" actId="20577"/>
          <ac:spMkLst>
            <pc:docMk/>
            <pc:sldMk cId="3142923404" sldId="258"/>
            <ac:spMk id="28" creationId="{00000000-0000-0000-0000-000000000000}"/>
          </ac:spMkLst>
        </pc:spChg>
        <pc:spChg chg="mod">
          <ac:chgData name="中西 克己" userId="bacbf6b9c2b2c0a7" providerId="LiveId" clId="{59FF616A-26AA-43B3-B576-E6AA0A54A048}" dt="2021-07-17T01:10:38.854" v="434" actId="1076"/>
          <ac:spMkLst>
            <pc:docMk/>
            <pc:sldMk cId="3142923404" sldId="258"/>
            <ac:spMk id="33" creationId="{FA842092-B32B-43B3-B156-128328A6FA35}"/>
          </ac:spMkLst>
        </pc:spChg>
        <pc:spChg chg="add mod">
          <ac:chgData name="中西 克己" userId="bacbf6b9c2b2c0a7" providerId="LiveId" clId="{59FF616A-26AA-43B3-B576-E6AA0A54A048}" dt="2021-07-17T01:10:36.734" v="433" actId="1076"/>
          <ac:spMkLst>
            <pc:docMk/>
            <pc:sldMk cId="3142923404" sldId="258"/>
            <ac:spMk id="34" creationId="{E98F5ADC-BE37-4FBF-9E33-C2E9B0880888}"/>
          </ac:spMkLst>
        </pc:spChg>
        <pc:spChg chg="mod">
          <ac:chgData name="中西 克己" userId="bacbf6b9c2b2c0a7" providerId="LiveId" clId="{59FF616A-26AA-43B3-B576-E6AA0A54A048}" dt="2021-07-17T01:08:29.267" v="330" actId="20577"/>
          <ac:spMkLst>
            <pc:docMk/>
            <pc:sldMk cId="3142923404" sldId="258"/>
            <ac:spMk id="46" creationId="{00000000-0000-0000-0000-000000000000}"/>
          </ac:spMkLst>
        </pc:spChg>
        <pc:spChg chg="del mod">
          <ac:chgData name="中西 克己" userId="bacbf6b9c2b2c0a7" providerId="LiveId" clId="{59FF616A-26AA-43B3-B576-E6AA0A54A048}" dt="2021-07-17T01:10:12.229" v="429" actId="478"/>
          <ac:spMkLst>
            <pc:docMk/>
            <pc:sldMk cId="3142923404" sldId="258"/>
            <ac:spMk id="52" creationId="{00000000-0000-0000-0000-000000000000}"/>
          </ac:spMkLst>
        </pc:spChg>
        <pc:cxnChg chg="mod">
          <ac:chgData name="中西 克己" userId="bacbf6b9c2b2c0a7" providerId="LiveId" clId="{59FF616A-26AA-43B3-B576-E6AA0A54A048}" dt="2021-07-17T01:07:06.299" v="244" actId="1035"/>
          <ac:cxnSpMkLst>
            <pc:docMk/>
            <pc:sldMk cId="3142923404" sldId="258"/>
            <ac:cxnSpMk id="26" creationId="{00000000-0000-0000-0000-000000000000}"/>
          </ac:cxnSpMkLst>
        </pc:cxnChg>
      </pc:sldChg>
    </pc:docChg>
  </pc:docChgLst>
  <pc:docChgLst>
    <pc:chgData name="中西 克己" userId="bacbf6b9c2b2c0a7" providerId="LiveId" clId="{2B2A177F-DC2B-4E55-97B8-87579AC473DB}"/>
    <pc:docChg chg="undo custSel modSld">
      <pc:chgData name="中西 克己" userId="bacbf6b9c2b2c0a7" providerId="LiveId" clId="{2B2A177F-DC2B-4E55-97B8-87579AC473DB}" dt="2021-05-11T01:01:16.915" v="2568" actId="1076"/>
      <pc:docMkLst>
        <pc:docMk/>
      </pc:docMkLst>
      <pc:sldChg chg="addSp delSp modSp mod setBg">
        <pc:chgData name="中西 克己" userId="bacbf6b9c2b2c0a7" providerId="LiveId" clId="{2B2A177F-DC2B-4E55-97B8-87579AC473DB}" dt="2021-05-11T01:01:16.915" v="2568" actId="1076"/>
        <pc:sldMkLst>
          <pc:docMk/>
          <pc:sldMk cId="3142923404" sldId="258"/>
        </pc:sldMkLst>
        <pc:spChg chg="mod">
          <ac:chgData name="中西 克己" userId="bacbf6b9c2b2c0a7" providerId="LiveId" clId="{2B2A177F-DC2B-4E55-97B8-87579AC473DB}" dt="2021-05-11T00:40:46.648" v="1501" actId="207"/>
          <ac:spMkLst>
            <pc:docMk/>
            <pc:sldMk cId="3142923404" sldId="258"/>
            <ac:spMk id="5" creationId="{00000000-0000-0000-0000-000000000000}"/>
          </ac:spMkLst>
        </pc:spChg>
        <pc:spChg chg="mod">
          <ac:chgData name="中西 克己" userId="bacbf6b9c2b2c0a7" providerId="LiveId" clId="{2B2A177F-DC2B-4E55-97B8-87579AC473DB}" dt="2021-05-11T00:50:48.276" v="1952" actId="1076"/>
          <ac:spMkLst>
            <pc:docMk/>
            <pc:sldMk cId="3142923404" sldId="258"/>
            <ac:spMk id="7" creationId="{00000000-0000-0000-0000-000000000000}"/>
          </ac:spMkLst>
        </pc:spChg>
        <pc:spChg chg="mod">
          <ac:chgData name="中西 克己" userId="bacbf6b9c2b2c0a7" providerId="LiveId" clId="{2B2A177F-DC2B-4E55-97B8-87579AC473DB}" dt="2021-05-11T00:46:31.285" v="1896" actId="1076"/>
          <ac:spMkLst>
            <pc:docMk/>
            <pc:sldMk cId="3142923404" sldId="258"/>
            <ac:spMk id="8" creationId="{00000000-0000-0000-0000-000000000000}"/>
          </ac:spMkLst>
        </pc:spChg>
        <pc:spChg chg="mod">
          <ac:chgData name="中西 克己" userId="bacbf6b9c2b2c0a7" providerId="LiveId" clId="{2B2A177F-DC2B-4E55-97B8-87579AC473DB}" dt="2021-05-11T00:50:22.888" v="1944" actId="1036"/>
          <ac:spMkLst>
            <pc:docMk/>
            <pc:sldMk cId="3142923404" sldId="258"/>
            <ac:spMk id="9" creationId="{00000000-0000-0000-0000-000000000000}"/>
          </ac:spMkLst>
        </pc:spChg>
        <pc:spChg chg="mod">
          <ac:chgData name="中西 克己" userId="bacbf6b9c2b2c0a7" providerId="LiveId" clId="{2B2A177F-DC2B-4E55-97B8-87579AC473DB}" dt="2021-05-11T00:20:39.755" v="427" actId="14861"/>
          <ac:spMkLst>
            <pc:docMk/>
            <pc:sldMk cId="3142923404" sldId="258"/>
            <ac:spMk id="10" creationId="{00000000-0000-0000-0000-000000000000}"/>
          </ac:spMkLst>
        </pc:spChg>
        <pc:spChg chg="mod">
          <ac:chgData name="中西 克己" userId="bacbf6b9c2b2c0a7" providerId="LiveId" clId="{2B2A177F-DC2B-4E55-97B8-87579AC473DB}" dt="2021-05-11T00:47:04.065" v="1904" actId="14100"/>
          <ac:spMkLst>
            <pc:docMk/>
            <pc:sldMk cId="3142923404" sldId="258"/>
            <ac:spMk id="11" creationId="{00000000-0000-0000-0000-000000000000}"/>
          </ac:spMkLst>
        </pc:spChg>
        <pc:spChg chg="mod">
          <ac:chgData name="中西 克己" userId="bacbf6b9c2b2c0a7" providerId="LiveId" clId="{2B2A177F-DC2B-4E55-97B8-87579AC473DB}" dt="2021-05-11T00:18:51.607" v="354" actId="2711"/>
          <ac:spMkLst>
            <pc:docMk/>
            <pc:sldMk cId="3142923404" sldId="258"/>
            <ac:spMk id="13" creationId="{00000000-0000-0000-0000-000000000000}"/>
          </ac:spMkLst>
        </pc:spChg>
        <pc:spChg chg="add del mod">
          <ac:chgData name="中西 克己" userId="bacbf6b9c2b2c0a7" providerId="LiveId" clId="{2B2A177F-DC2B-4E55-97B8-87579AC473DB}" dt="2021-05-11T00:25:58.683" v="552"/>
          <ac:spMkLst>
            <pc:docMk/>
            <pc:sldMk cId="3142923404" sldId="258"/>
            <ac:spMk id="15" creationId="{CE28A182-8DC0-4FF5-9AEB-6A47819B7D66}"/>
          </ac:spMkLst>
        </pc:spChg>
        <pc:spChg chg="del mod topLvl">
          <ac:chgData name="中西 克己" userId="bacbf6b9c2b2c0a7" providerId="LiveId" clId="{2B2A177F-DC2B-4E55-97B8-87579AC473DB}" dt="2021-05-11T00:26:01.048" v="553" actId="478"/>
          <ac:spMkLst>
            <pc:docMk/>
            <pc:sldMk cId="3142923404" sldId="258"/>
            <ac:spMk id="27" creationId="{00000000-0000-0000-0000-000000000000}"/>
          </ac:spMkLst>
        </pc:spChg>
        <pc:spChg chg="mod">
          <ac:chgData name="中西 克己" userId="bacbf6b9c2b2c0a7" providerId="LiveId" clId="{2B2A177F-DC2B-4E55-97B8-87579AC473DB}" dt="2021-05-11T00:48:23.981" v="1918" actId="20577"/>
          <ac:spMkLst>
            <pc:docMk/>
            <pc:sldMk cId="3142923404" sldId="258"/>
            <ac:spMk id="28" creationId="{00000000-0000-0000-0000-000000000000}"/>
          </ac:spMkLst>
        </pc:spChg>
        <pc:spChg chg="mod">
          <ac:chgData name="中西 克己" userId="bacbf6b9c2b2c0a7" providerId="LiveId" clId="{2B2A177F-DC2B-4E55-97B8-87579AC473DB}" dt="2021-05-11T00:50:33.968" v="1945" actId="1076"/>
          <ac:spMkLst>
            <pc:docMk/>
            <pc:sldMk cId="3142923404" sldId="258"/>
            <ac:spMk id="30" creationId="{00000000-0000-0000-0000-000000000000}"/>
          </ac:spMkLst>
        </pc:spChg>
        <pc:spChg chg="add mod">
          <ac:chgData name="中西 克己" userId="bacbf6b9c2b2c0a7" providerId="LiveId" clId="{2B2A177F-DC2B-4E55-97B8-87579AC473DB}" dt="2021-05-11T00:32:32.090" v="844" actId="255"/>
          <ac:spMkLst>
            <pc:docMk/>
            <pc:sldMk cId="3142923404" sldId="258"/>
            <ac:spMk id="33" creationId="{FA842092-B32B-43B3-B156-128328A6FA35}"/>
          </ac:spMkLst>
        </pc:spChg>
        <pc:spChg chg="mod">
          <ac:chgData name="中西 克己" userId="bacbf6b9c2b2c0a7" providerId="LiveId" clId="{2B2A177F-DC2B-4E55-97B8-87579AC473DB}" dt="2021-05-11T00:49:49.191" v="1938" actId="1076"/>
          <ac:spMkLst>
            <pc:docMk/>
            <pc:sldMk cId="3142923404" sldId="258"/>
            <ac:spMk id="39" creationId="{00000000-0000-0000-0000-000000000000}"/>
          </ac:spMkLst>
        </pc:spChg>
        <pc:spChg chg="mod">
          <ac:chgData name="中西 克己" userId="bacbf6b9c2b2c0a7" providerId="LiveId" clId="{2B2A177F-DC2B-4E55-97B8-87579AC473DB}" dt="2021-05-11T00:50:02.598" v="1939" actId="1076"/>
          <ac:spMkLst>
            <pc:docMk/>
            <pc:sldMk cId="3142923404" sldId="258"/>
            <ac:spMk id="40" creationId="{00000000-0000-0000-0000-000000000000}"/>
          </ac:spMkLst>
        </pc:spChg>
        <pc:spChg chg="mod">
          <ac:chgData name="中西 克己" userId="bacbf6b9c2b2c0a7" providerId="LiveId" clId="{2B2A177F-DC2B-4E55-97B8-87579AC473DB}" dt="2021-05-11T00:49:17.416" v="1928" actId="14100"/>
          <ac:spMkLst>
            <pc:docMk/>
            <pc:sldMk cId="3142923404" sldId="258"/>
            <ac:spMk id="41" creationId="{00000000-0000-0000-0000-000000000000}"/>
          </ac:spMkLst>
        </pc:spChg>
        <pc:spChg chg="mod">
          <ac:chgData name="中西 克己" userId="bacbf6b9c2b2c0a7" providerId="LiveId" clId="{2B2A177F-DC2B-4E55-97B8-87579AC473DB}" dt="2021-05-11T00:50:17.822" v="1941" actId="1076"/>
          <ac:spMkLst>
            <pc:docMk/>
            <pc:sldMk cId="3142923404" sldId="258"/>
            <ac:spMk id="42" creationId="{00000000-0000-0000-0000-000000000000}"/>
          </ac:spMkLst>
        </pc:spChg>
        <pc:spChg chg="mod">
          <ac:chgData name="中西 克己" userId="bacbf6b9c2b2c0a7" providerId="LiveId" clId="{2B2A177F-DC2B-4E55-97B8-87579AC473DB}" dt="2021-05-11T00:13:22.331" v="141" actId="14100"/>
          <ac:spMkLst>
            <pc:docMk/>
            <pc:sldMk cId="3142923404" sldId="258"/>
            <ac:spMk id="44" creationId="{00000000-0000-0000-0000-000000000000}"/>
          </ac:spMkLst>
        </pc:spChg>
        <pc:spChg chg="mod">
          <ac:chgData name="中西 克己" userId="bacbf6b9c2b2c0a7" providerId="LiveId" clId="{2B2A177F-DC2B-4E55-97B8-87579AC473DB}" dt="2021-05-11T00:12:24.894" v="136" actId="1076"/>
          <ac:spMkLst>
            <pc:docMk/>
            <pc:sldMk cId="3142923404" sldId="258"/>
            <ac:spMk id="45" creationId="{00000000-0000-0000-0000-000000000000}"/>
          </ac:spMkLst>
        </pc:spChg>
        <pc:spChg chg="mod">
          <ac:chgData name="中西 克己" userId="bacbf6b9c2b2c0a7" providerId="LiveId" clId="{2B2A177F-DC2B-4E55-97B8-87579AC473DB}" dt="2021-05-11T00:52:54.142" v="2078" actId="20577"/>
          <ac:spMkLst>
            <pc:docMk/>
            <pc:sldMk cId="3142923404" sldId="258"/>
            <ac:spMk id="46" creationId="{00000000-0000-0000-0000-000000000000}"/>
          </ac:spMkLst>
        </pc:spChg>
        <pc:spChg chg="add mod">
          <ac:chgData name="中西 克己" userId="bacbf6b9c2b2c0a7" providerId="LiveId" clId="{2B2A177F-DC2B-4E55-97B8-87579AC473DB}" dt="2021-05-11T01:01:16.915" v="2568" actId="1076"/>
          <ac:spMkLst>
            <pc:docMk/>
            <pc:sldMk cId="3142923404" sldId="258"/>
            <ac:spMk id="47" creationId="{75F45BD1-E688-4673-889C-0FDCC24EF9EA}"/>
          </ac:spMkLst>
        </pc:spChg>
        <pc:spChg chg="del">
          <ac:chgData name="中西 克己" userId="bacbf6b9c2b2c0a7" providerId="LiveId" clId="{2B2A177F-DC2B-4E55-97B8-87579AC473DB}" dt="2021-05-11T00:12:18.256" v="135" actId="478"/>
          <ac:spMkLst>
            <pc:docMk/>
            <pc:sldMk cId="3142923404" sldId="258"/>
            <ac:spMk id="48" creationId="{D5261B2F-FD30-1347-8FA0-AC7455D1863B}"/>
          </ac:spMkLst>
        </pc:spChg>
        <pc:spChg chg="del mod">
          <ac:chgData name="中西 克己" userId="bacbf6b9c2b2c0a7" providerId="LiveId" clId="{2B2A177F-DC2B-4E55-97B8-87579AC473DB}" dt="2021-05-11T00:25:58.674" v="550" actId="478"/>
          <ac:spMkLst>
            <pc:docMk/>
            <pc:sldMk cId="3142923404" sldId="258"/>
            <ac:spMk id="50" creationId="{00000000-0000-0000-0000-000000000000}"/>
          </ac:spMkLst>
        </pc:spChg>
        <pc:spChg chg="mod topLvl">
          <ac:chgData name="中西 克己" userId="bacbf6b9c2b2c0a7" providerId="LiveId" clId="{2B2A177F-DC2B-4E55-97B8-87579AC473DB}" dt="2021-05-11T00:32:39.152" v="845" actId="1076"/>
          <ac:spMkLst>
            <pc:docMk/>
            <pc:sldMk cId="3142923404" sldId="258"/>
            <ac:spMk id="52" creationId="{00000000-0000-0000-0000-000000000000}"/>
          </ac:spMkLst>
        </pc:spChg>
        <pc:grpChg chg="del mod">
          <ac:chgData name="中西 克己" userId="bacbf6b9c2b2c0a7" providerId="LiveId" clId="{2B2A177F-DC2B-4E55-97B8-87579AC473DB}" dt="2021-05-11T00:26:01.048" v="553" actId="478"/>
          <ac:grpSpMkLst>
            <pc:docMk/>
            <pc:sldMk cId="3142923404" sldId="258"/>
            <ac:grpSpMk id="4" creationId="{69189AB3-CC7B-4BBF-9CAD-66F40D93933D}"/>
          </ac:grpSpMkLst>
        </pc:grpChg>
        <pc:picChg chg="add mod ord">
          <ac:chgData name="中西 克己" userId="bacbf6b9c2b2c0a7" providerId="LiveId" clId="{2B2A177F-DC2B-4E55-97B8-87579AC473DB}" dt="2021-05-11T00:54:08.284" v="2085" actId="14100"/>
          <ac:picMkLst>
            <pc:docMk/>
            <pc:sldMk cId="3142923404" sldId="258"/>
            <ac:picMk id="6" creationId="{463A85CE-864C-43EC-9DCD-727E1E421B85}"/>
          </ac:picMkLst>
        </pc:picChg>
        <pc:picChg chg="add mod">
          <ac:chgData name="中西 克己" userId="bacbf6b9c2b2c0a7" providerId="LiveId" clId="{2B2A177F-DC2B-4E55-97B8-87579AC473DB}" dt="2021-05-11T00:54:12.424" v="2086" actId="1076"/>
          <ac:picMkLst>
            <pc:docMk/>
            <pc:sldMk cId="3142923404" sldId="258"/>
            <ac:picMk id="14" creationId="{A21EA7E4-7D54-480B-AF9F-EFA2602F75B1}"/>
          </ac:picMkLst>
        </pc:picChg>
        <pc:picChg chg="add mod">
          <ac:chgData name="中西 克己" userId="bacbf6b9c2b2c0a7" providerId="LiveId" clId="{2B2A177F-DC2B-4E55-97B8-87579AC473DB}" dt="2021-05-11T00:53:37.157" v="2083"/>
          <ac:picMkLst>
            <pc:docMk/>
            <pc:sldMk cId="3142923404" sldId="258"/>
            <ac:picMk id="17" creationId="{82EA6150-51DE-4F61-AB97-24E103061631}"/>
          </ac:picMkLst>
        </pc:picChg>
        <pc:picChg chg="mod">
          <ac:chgData name="中西 克己" userId="bacbf6b9c2b2c0a7" providerId="LiveId" clId="{2B2A177F-DC2B-4E55-97B8-87579AC473DB}" dt="2021-05-11T00:50:37.918" v="1951" actId="1035"/>
          <ac:picMkLst>
            <pc:docMk/>
            <pc:sldMk cId="3142923404" sldId="258"/>
            <ac:picMk id="29" creationId="{00000000-0000-0000-0000-000000000000}"/>
          </ac:picMkLst>
        </pc:picChg>
        <pc:picChg chg="mod">
          <ac:chgData name="中西 克己" userId="bacbf6b9c2b2c0a7" providerId="LiveId" clId="{2B2A177F-DC2B-4E55-97B8-87579AC473DB}" dt="2021-05-11T00:46:34.262" v="1899" actId="1036"/>
          <ac:picMkLst>
            <pc:docMk/>
            <pc:sldMk cId="3142923404" sldId="258"/>
            <ac:picMk id="31" creationId="{00000000-0000-0000-0000-000000000000}"/>
          </ac:picMkLst>
        </pc:picChg>
        <pc:picChg chg="mod">
          <ac:chgData name="中西 克己" userId="bacbf6b9c2b2c0a7" providerId="LiveId" clId="{2B2A177F-DC2B-4E55-97B8-87579AC473DB}" dt="2021-05-11T00:50:12.699" v="1940" actId="1076"/>
          <ac:picMkLst>
            <pc:docMk/>
            <pc:sldMk cId="3142923404" sldId="258"/>
            <ac:picMk id="32" creationId="{00000000-0000-0000-0000-000000000000}"/>
          </ac:picMkLst>
        </pc:picChg>
        <pc:picChg chg="del">
          <ac:chgData name="中西 克己" userId="bacbf6b9c2b2c0a7" providerId="LiveId" clId="{2B2A177F-DC2B-4E55-97B8-87579AC473DB}" dt="2021-05-11T00:12:14.392" v="134" actId="478"/>
          <ac:picMkLst>
            <pc:docMk/>
            <pc:sldMk cId="3142923404" sldId="258"/>
            <ac:picMk id="37" creationId="{53691C4C-1FDE-FF4D-85B2-1E1DC4EA6E82}"/>
          </ac:picMkLst>
        </pc:picChg>
        <pc:picChg chg="del mod">
          <ac:chgData name="中西 克己" userId="bacbf6b9c2b2c0a7" providerId="LiveId" clId="{2B2A177F-DC2B-4E55-97B8-87579AC473DB}" dt="2021-05-11T00:07:38.020" v="92" actId="478"/>
          <ac:picMkLst>
            <pc:docMk/>
            <pc:sldMk cId="3142923404" sldId="258"/>
            <ac:picMk id="43" creationId="{00000000-0000-0000-0000-000000000000}"/>
          </ac:picMkLst>
        </pc:picChg>
        <pc:cxnChg chg="mod">
          <ac:chgData name="中西 克己" userId="bacbf6b9c2b2c0a7" providerId="LiveId" clId="{2B2A177F-DC2B-4E55-97B8-87579AC473DB}" dt="2021-05-11T00:48:16.382" v="1916" actId="1076"/>
          <ac:cxnSpMkLst>
            <pc:docMk/>
            <pc:sldMk cId="3142923404" sldId="258"/>
            <ac:cxnSpMk id="3" creationId="{00000000-0000-0000-0000-000000000000}"/>
          </ac:cxnSpMkLst>
        </pc:cxnChg>
        <pc:cxnChg chg="mod">
          <ac:chgData name="中西 克己" userId="bacbf6b9c2b2c0a7" providerId="LiveId" clId="{2B2A177F-DC2B-4E55-97B8-87579AC473DB}" dt="2021-05-11T00:48:29.499" v="1923" actId="1035"/>
          <ac:cxnSpMkLst>
            <pc:docMk/>
            <pc:sldMk cId="3142923404" sldId="258"/>
            <ac:cxnSpMk id="21" creationId="{00000000-0000-0000-0000-000000000000}"/>
          </ac:cxnSpMkLst>
        </pc:cxnChg>
        <pc:cxnChg chg="mod">
          <ac:chgData name="中西 克己" userId="bacbf6b9c2b2c0a7" providerId="LiveId" clId="{2B2A177F-DC2B-4E55-97B8-87579AC473DB}" dt="2021-05-11T00:48:47.428" v="1927" actId="1076"/>
          <ac:cxnSpMkLst>
            <pc:docMk/>
            <pc:sldMk cId="3142923404" sldId="258"/>
            <ac:cxnSpMk id="26" creationId="{00000000-0000-0000-0000-000000000000}"/>
          </ac:cxnSpMkLst>
        </pc:cxnChg>
        <pc:cxnChg chg="add del mod">
          <ac:chgData name="中西 克己" userId="bacbf6b9c2b2c0a7" providerId="LiveId" clId="{2B2A177F-DC2B-4E55-97B8-87579AC473DB}" dt="2021-05-11T00:47:42.373" v="1911" actId="478"/>
          <ac:cxnSpMkLst>
            <pc:docMk/>
            <pc:sldMk cId="3142923404" sldId="258"/>
            <ac:cxnSpMk id="49" creationId="{06F66E2E-07AD-4EC7-899D-3B2B116EBB31}"/>
          </ac:cxnSpMkLst>
        </pc:cxnChg>
      </pc:sldChg>
    </pc:docChg>
  </pc:docChgLst>
  <pc:docChgLst>
    <pc:chgData name="中西 克己" userId="bacbf6b9c2b2c0a7" providerId="LiveId" clId="{6D051504-405E-43D1-B111-170F386133FC}"/>
    <pc:docChg chg="undo custSel modSld modNotesMaster modHandout">
      <pc:chgData name="中西 克己" userId="bacbf6b9c2b2c0a7" providerId="LiveId" clId="{6D051504-405E-43D1-B111-170F386133FC}" dt="2021-02-06T04:51:34.151" v="1554" actId="403"/>
      <pc:docMkLst>
        <pc:docMk/>
      </pc:docMkLst>
      <pc:sldChg chg="addSp delSp modSp mod modNotes">
        <pc:chgData name="中西 克己" userId="bacbf6b9c2b2c0a7" providerId="LiveId" clId="{6D051504-405E-43D1-B111-170F386133FC}" dt="2021-02-06T04:51:34.151" v="1554" actId="403"/>
        <pc:sldMkLst>
          <pc:docMk/>
          <pc:sldMk cId="3142923404" sldId="258"/>
        </pc:sldMkLst>
        <pc:spChg chg="add del mod">
          <ac:chgData name="中西 克己" userId="bacbf6b9c2b2c0a7" providerId="LiveId" clId="{6D051504-405E-43D1-B111-170F386133FC}" dt="2021-02-06T02:12:14.397" v="107" actId="478"/>
          <ac:spMkLst>
            <pc:docMk/>
            <pc:sldMk cId="3142923404" sldId="258"/>
            <ac:spMk id="2" creationId="{0B9FF608-D10C-4EC8-97F3-6EC97FA0C23D}"/>
          </ac:spMkLst>
        </pc:spChg>
        <pc:spChg chg="mod">
          <ac:chgData name="中西 克己" userId="bacbf6b9c2b2c0a7" providerId="LiveId" clId="{6D051504-405E-43D1-B111-170F386133FC}" dt="2021-02-06T02:18:10.070" v="186" actId="1076"/>
          <ac:spMkLst>
            <pc:docMk/>
            <pc:sldMk cId="3142923404" sldId="258"/>
            <ac:spMk id="5" creationId="{00000000-0000-0000-0000-000000000000}"/>
          </ac:spMkLst>
        </pc:spChg>
        <pc:spChg chg="mod">
          <ac:chgData name="中西 克己" userId="bacbf6b9c2b2c0a7" providerId="LiveId" clId="{6D051504-405E-43D1-B111-170F386133FC}" dt="2021-02-06T04:51:19.599" v="1541" actId="1076"/>
          <ac:spMkLst>
            <pc:docMk/>
            <pc:sldMk cId="3142923404" sldId="258"/>
            <ac:spMk id="7" creationId="{00000000-0000-0000-0000-000000000000}"/>
          </ac:spMkLst>
        </pc:spChg>
        <pc:spChg chg="mod">
          <ac:chgData name="中西 克己" userId="bacbf6b9c2b2c0a7" providerId="LiveId" clId="{6D051504-405E-43D1-B111-170F386133FC}" dt="2021-02-06T02:18:24.660" v="188" actId="14100"/>
          <ac:spMkLst>
            <pc:docMk/>
            <pc:sldMk cId="3142923404" sldId="258"/>
            <ac:spMk id="10" creationId="{00000000-0000-0000-0000-000000000000}"/>
          </ac:spMkLst>
        </pc:spChg>
        <pc:spChg chg="mod">
          <ac:chgData name="中西 克己" userId="bacbf6b9c2b2c0a7" providerId="LiveId" clId="{6D051504-405E-43D1-B111-170F386133FC}" dt="2021-02-06T04:51:15.476" v="1540" actId="14100"/>
          <ac:spMkLst>
            <pc:docMk/>
            <pc:sldMk cId="3142923404" sldId="258"/>
            <ac:spMk id="11" creationId="{00000000-0000-0000-0000-000000000000}"/>
          </ac:spMkLst>
        </pc:spChg>
        <pc:spChg chg="mod">
          <ac:chgData name="中西 克己" userId="bacbf6b9c2b2c0a7" providerId="LiveId" clId="{6D051504-405E-43D1-B111-170F386133FC}" dt="2021-02-06T02:09:34.602" v="82" actId="2711"/>
          <ac:spMkLst>
            <pc:docMk/>
            <pc:sldMk cId="3142923404" sldId="258"/>
            <ac:spMk id="13" creationId="{00000000-0000-0000-0000-000000000000}"/>
          </ac:spMkLst>
        </pc:spChg>
        <pc:spChg chg="del mod">
          <ac:chgData name="中西 克己" userId="bacbf6b9c2b2c0a7" providerId="LiveId" clId="{6D051504-405E-43D1-B111-170F386133FC}" dt="2021-02-06T02:16:05.590" v="137" actId="478"/>
          <ac:spMkLst>
            <pc:docMk/>
            <pc:sldMk cId="3142923404" sldId="258"/>
            <ac:spMk id="14" creationId="{00000000-0000-0000-0000-000000000000}"/>
          </ac:spMkLst>
        </pc:spChg>
        <pc:spChg chg="mod">
          <ac:chgData name="中西 克己" userId="bacbf6b9c2b2c0a7" providerId="LiveId" clId="{6D051504-405E-43D1-B111-170F386133FC}" dt="2021-02-06T02:23:21.957" v="330" actId="1076"/>
          <ac:spMkLst>
            <pc:docMk/>
            <pc:sldMk cId="3142923404" sldId="258"/>
            <ac:spMk id="27" creationId="{00000000-0000-0000-0000-000000000000}"/>
          </ac:spMkLst>
        </pc:spChg>
        <pc:spChg chg="mod">
          <ac:chgData name="中西 克己" userId="bacbf6b9c2b2c0a7" providerId="LiveId" clId="{6D051504-405E-43D1-B111-170F386133FC}" dt="2021-02-06T04:50:56.048" v="1536" actId="20577"/>
          <ac:spMkLst>
            <pc:docMk/>
            <pc:sldMk cId="3142923404" sldId="258"/>
            <ac:spMk id="28" creationId="{00000000-0000-0000-0000-000000000000}"/>
          </ac:spMkLst>
        </pc:spChg>
        <pc:spChg chg="mod">
          <ac:chgData name="中西 克己" userId="bacbf6b9c2b2c0a7" providerId="LiveId" clId="{6D051504-405E-43D1-B111-170F386133FC}" dt="2021-02-06T04:51:34.151" v="1554" actId="403"/>
          <ac:spMkLst>
            <pc:docMk/>
            <pc:sldMk cId="3142923404" sldId="258"/>
            <ac:spMk id="30" creationId="{00000000-0000-0000-0000-000000000000}"/>
          </ac:spMkLst>
        </pc:spChg>
        <pc:spChg chg="add del mod">
          <ac:chgData name="中西 克己" userId="bacbf6b9c2b2c0a7" providerId="LiveId" clId="{6D051504-405E-43D1-B111-170F386133FC}" dt="2021-02-06T02:12:13.623" v="106" actId="478"/>
          <ac:spMkLst>
            <pc:docMk/>
            <pc:sldMk cId="3142923404" sldId="258"/>
            <ac:spMk id="35" creationId="{24A81936-28AB-4CFA-9BA2-BE243731953A}"/>
          </ac:spMkLst>
        </pc:spChg>
        <pc:spChg chg="mod">
          <ac:chgData name="中西 克己" userId="bacbf6b9c2b2c0a7" providerId="LiveId" clId="{6D051504-405E-43D1-B111-170F386133FC}" dt="2021-02-06T04:51:01.918" v="1537" actId="1076"/>
          <ac:spMkLst>
            <pc:docMk/>
            <pc:sldMk cId="3142923404" sldId="258"/>
            <ac:spMk id="38" creationId="{00000000-0000-0000-0000-000000000000}"/>
          </ac:spMkLst>
        </pc:spChg>
        <pc:spChg chg="mod">
          <ac:chgData name="中西 克己" userId="bacbf6b9c2b2c0a7" providerId="LiveId" clId="{6D051504-405E-43D1-B111-170F386133FC}" dt="2021-02-06T02:23:19.220" v="329" actId="1076"/>
          <ac:spMkLst>
            <pc:docMk/>
            <pc:sldMk cId="3142923404" sldId="258"/>
            <ac:spMk id="50" creationId="{00000000-0000-0000-0000-000000000000}"/>
          </ac:spMkLst>
        </pc:spChg>
        <pc:spChg chg="mod">
          <ac:chgData name="中西 克己" userId="bacbf6b9c2b2c0a7" providerId="LiveId" clId="{6D051504-405E-43D1-B111-170F386133FC}" dt="2021-02-06T02:23:07.855" v="328" actId="5793"/>
          <ac:spMkLst>
            <pc:docMk/>
            <pc:sldMk cId="3142923404" sldId="258"/>
            <ac:spMk id="52" creationId="{00000000-0000-0000-0000-000000000000}"/>
          </ac:spMkLst>
        </pc:spChg>
        <pc:spChg chg="del mod">
          <ac:chgData name="中西 克己" userId="bacbf6b9c2b2c0a7" providerId="LiveId" clId="{6D051504-405E-43D1-B111-170F386133FC}" dt="2021-02-06T02:13:17.245" v="121" actId="478"/>
          <ac:spMkLst>
            <pc:docMk/>
            <pc:sldMk cId="3142923404" sldId="258"/>
            <ac:spMk id="55" creationId="{00000000-0000-0000-0000-000000000000}"/>
          </ac:spMkLst>
        </pc:spChg>
        <pc:spChg chg="del">
          <ac:chgData name="中西 克己" userId="bacbf6b9c2b2c0a7" providerId="LiveId" clId="{6D051504-405E-43D1-B111-170F386133FC}" dt="2021-02-06T02:12:11.348" v="105" actId="478"/>
          <ac:spMkLst>
            <pc:docMk/>
            <pc:sldMk cId="3142923404" sldId="258"/>
            <ac:spMk id="56" creationId="{00000000-0000-0000-0000-000000000000}"/>
          </ac:spMkLst>
        </pc:spChg>
        <pc:grpChg chg="add mod">
          <ac:chgData name="中西 克己" userId="bacbf6b9c2b2c0a7" providerId="LiveId" clId="{6D051504-405E-43D1-B111-170F386133FC}" dt="2021-02-06T02:16:14.368" v="138" actId="1076"/>
          <ac:grpSpMkLst>
            <pc:docMk/>
            <pc:sldMk cId="3142923404" sldId="258"/>
            <ac:grpSpMk id="4" creationId="{69189AB3-CC7B-4BBF-9CAD-66F40D93933D}"/>
          </ac:grpSpMkLst>
        </pc:grpChg>
        <pc:picChg chg="mod">
          <ac:chgData name="中西 克己" userId="bacbf6b9c2b2c0a7" providerId="LiveId" clId="{6D051504-405E-43D1-B111-170F386133FC}" dt="2021-02-06T04:51:21.425" v="1542" actId="1076"/>
          <ac:picMkLst>
            <pc:docMk/>
            <pc:sldMk cId="3142923404" sldId="258"/>
            <ac:picMk id="29" creationId="{00000000-0000-0000-0000-000000000000}"/>
          </ac:picMkLst>
        </pc:picChg>
        <pc:picChg chg="mod">
          <ac:chgData name="中西 克己" userId="bacbf6b9c2b2c0a7" providerId="LiveId" clId="{6D051504-405E-43D1-B111-170F386133FC}" dt="2021-02-06T02:18:13.387" v="187" actId="1076"/>
          <ac:picMkLst>
            <pc:docMk/>
            <pc:sldMk cId="3142923404" sldId="258"/>
            <ac:picMk id="43" creationId="{00000000-0000-0000-0000-000000000000}"/>
          </ac:picMkLst>
        </pc:picChg>
        <pc:cxnChg chg="mod">
          <ac:chgData name="中西 克己" userId="bacbf6b9c2b2c0a7" providerId="LiveId" clId="{6D051504-405E-43D1-B111-170F386133FC}" dt="2021-02-06T02:20:52.688" v="253" actId="1582"/>
          <ac:cxnSpMkLst>
            <pc:docMk/>
            <pc:sldMk cId="3142923404" sldId="258"/>
            <ac:cxnSpMk id="3" creationId="{00000000-0000-0000-0000-000000000000}"/>
          </ac:cxnSpMkLst>
        </pc:cxnChg>
        <pc:cxnChg chg="mod">
          <ac:chgData name="中西 克己" userId="bacbf6b9c2b2c0a7" providerId="LiveId" clId="{6D051504-405E-43D1-B111-170F386133FC}" dt="2021-02-06T02:27:21.081" v="621" actId="1076"/>
          <ac:cxnSpMkLst>
            <pc:docMk/>
            <pc:sldMk cId="3142923404" sldId="258"/>
            <ac:cxnSpMk id="21" creationId="{00000000-0000-0000-0000-000000000000}"/>
          </ac:cxnSpMkLst>
        </pc:cxnChg>
        <pc:cxnChg chg="mod">
          <ac:chgData name="中西 克己" userId="bacbf6b9c2b2c0a7" providerId="LiveId" clId="{6D051504-405E-43D1-B111-170F386133FC}" dt="2021-02-06T04:49:22.067" v="1344" actId="14100"/>
          <ac:cxnSpMkLst>
            <pc:docMk/>
            <pc:sldMk cId="3142923404" sldId="258"/>
            <ac:cxnSpMk id="26" creationId="{00000000-0000-0000-0000-00000000000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692695AB-8E27-4C48-B5ED-2B7DF1F69C73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68BFE2E7-6EE7-437A-8083-2521030DA03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009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1890804C-9EC2-454F-AD66-A94AB91D965E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982788" y="741363"/>
            <a:ext cx="2770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644" tIns="45322" rIns="90644" bIns="45322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49BF95E8-0FB6-457C-8316-BF6AA153518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903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92177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1pPr>
    <a:lvl2pPr marL="346088" algn="l" defTabSz="692177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2pPr>
    <a:lvl3pPr marL="692177" algn="l" defTabSz="692177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3pPr>
    <a:lvl4pPr marL="1038265" algn="l" defTabSz="692177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4pPr>
    <a:lvl5pPr marL="1384354" algn="l" defTabSz="692177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5pPr>
    <a:lvl6pPr marL="1730443" algn="l" defTabSz="692177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6pPr>
    <a:lvl7pPr marL="2076531" algn="l" defTabSz="692177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7pPr>
    <a:lvl8pPr marL="2422619" algn="l" defTabSz="692177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8pPr>
    <a:lvl9pPr marL="2768708" algn="l" defTabSz="692177" rtl="0" eaLnBrk="1" latinLnBrk="0" hangingPunct="1">
      <a:defRPr kumimoji="1"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982788" y="741363"/>
            <a:ext cx="2770187" cy="3697287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F95E8-0FB6-457C-8316-BF6AA153518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394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CD5F-906D-4D1E-9842-1CD62BB6A070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43EE-33E3-4810-9A61-A8C0AA98D6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594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CD5F-906D-4D1E-9842-1CD62BB6A070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43EE-33E3-4810-9A61-A8C0AA98D6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7348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CD5F-906D-4D1E-9842-1CD62BB6A070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43EE-33E3-4810-9A61-A8C0AA98D6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88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CD5F-906D-4D1E-9842-1CD62BB6A070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43EE-33E3-4810-9A61-A8C0AA98D6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220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CD5F-906D-4D1E-9842-1CD62BB6A070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43EE-33E3-4810-9A61-A8C0AA98D6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217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CD5F-906D-4D1E-9842-1CD62BB6A070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43EE-33E3-4810-9A61-A8C0AA98D6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674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CD5F-906D-4D1E-9842-1CD62BB6A070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43EE-33E3-4810-9A61-A8C0AA98D6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51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CD5F-906D-4D1E-9842-1CD62BB6A070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43EE-33E3-4810-9A61-A8C0AA98D6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884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CD5F-906D-4D1E-9842-1CD62BB6A070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43EE-33E3-4810-9A61-A8C0AA98D6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6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CD5F-906D-4D1E-9842-1CD62BB6A070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43EE-33E3-4810-9A61-A8C0AA98D6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817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CD5F-906D-4D1E-9842-1CD62BB6A070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D43EE-33E3-4810-9A61-A8C0AA98D6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322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6CD5F-906D-4D1E-9842-1CD62BB6A070}" type="datetimeFigureOut">
              <a:rPr kumimoji="1" lang="ja-JP" altLang="en-US" smtClean="0"/>
              <a:pPr/>
              <a:t>2023/9/5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D43EE-33E3-4810-9A61-A8C0AA98D6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3018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2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草の上に立っている男性と女性&#10;&#10;低い精度で自動的に生成された説明">
            <a:extLst>
              <a:ext uri="{FF2B5EF4-FFF2-40B4-BE49-F238E27FC236}">
                <a16:creationId xmlns:a16="http://schemas.microsoft.com/office/drawing/2014/main" id="{463A85CE-864C-43EC-9DCD-727E1E421B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749" y="87620"/>
            <a:ext cx="2486418" cy="18743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1" name="正方形/長方形 40"/>
          <p:cNvSpPr/>
          <p:nvPr/>
        </p:nvSpPr>
        <p:spPr>
          <a:xfrm>
            <a:off x="4542657" y="6117003"/>
            <a:ext cx="2231853" cy="29852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00362" y="6117003"/>
            <a:ext cx="2203173" cy="1652124"/>
          </a:xfrm>
          <a:prstGeom prst="rec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-6326" y="58481"/>
            <a:ext cx="71106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b="1" dirty="0">
                <a:solidFill>
                  <a:schemeClr val="bg1"/>
                </a:solidFill>
                <a:effectLst>
                  <a:glow rad="101600">
                    <a:srgbClr val="FF6699">
                      <a:alpha val="60000"/>
                    </a:srgb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在宅介護でお悩みの方への安心サポート♪</a:t>
            </a:r>
            <a:endParaRPr lang="en-US" altLang="ja-JP" sz="1800" b="1" dirty="0">
              <a:solidFill>
                <a:schemeClr val="bg1"/>
              </a:solidFill>
              <a:effectLst>
                <a:glow rad="101600">
                  <a:srgbClr val="FF6699">
                    <a:alpha val="60000"/>
                  </a:srgb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14841" y="2639193"/>
            <a:ext cx="6528858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lang="ja-JP" altLang="en-US" sz="1600" b="1" dirty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手厚いサポートで充実したサービスを提供</a:t>
            </a:r>
            <a:endParaRPr lang="en-US" altLang="ja-JP" sz="1600" b="1" dirty="0">
              <a:solidFill>
                <a:schemeClr val="accent4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小規模のデイサービスなので通常規模や大規模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の事業所よりも利用者様と接する時間が長くコミュニケーションが密に取れます。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そのため穏やかにストレスなくお過ごしいただける空間が樹楽　にはございます。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3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lang="ja-JP" altLang="en-US" sz="1600" b="1" dirty="0">
                <a:solidFill>
                  <a:srgbClr val="FF66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通い慣れた施設でお泊りサービスを提供</a:t>
            </a:r>
            <a:endParaRPr lang="en-US" altLang="ja-JP" sz="1600" b="1" dirty="0">
              <a:solidFill>
                <a:srgbClr val="FF669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樹楽では、日中・夜間と顔なじみのスタッフが対応しております。</a:t>
            </a:r>
            <a:endParaRPr lang="en-US" altLang="ja-JP" sz="13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また、利用環境が変わらないので、ストレスなく安心してご利用いただけます。</a:t>
            </a:r>
            <a:endParaRPr lang="en-US" altLang="ja-JP" sz="13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「いざ」という時や「</a:t>
            </a:r>
            <a:r>
              <a:rPr lang="en-US" altLang="ja-JP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泊</a:t>
            </a:r>
            <a:r>
              <a:rPr lang="en-US" altLang="ja-JP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日だけ・・・」など柔軟にご利用いただけることも特徴です。</a:t>
            </a:r>
            <a:endParaRPr lang="en-US" altLang="ja-JP" sz="13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③</a:t>
            </a:r>
            <a:r>
              <a:rPr lang="ja-JP" altLang="en-US" sz="16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ＩＡＤＬの維持・向上に向けた生活リハビリの実施</a:t>
            </a:r>
            <a:endParaRPr lang="en-US" altLang="ja-JP" sz="16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食事の配膳・下膳や洗濯物をたたむ・机拭き、掃除など  残存機能の維持に努めております。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その他、機能訓練（脳トレ、軽体操、嚥下体操）を実施しております。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" name="直線コネクタ 2"/>
          <p:cNvCxnSpPr>
            <a:cxnSpLocks/>
          </p:cNvCxnSpPr>
          <p:nvPr/>
        </p:nvCxnSpPr>
        <p:spPr>
          <a:xfrm>
            <a:off x="177117" y="2934325"/>
            <a:ext cx="4043971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cxnSpLocks/>
          </p:cNvCxnSpPr>
          <p:nvPr/>
        </p:nvCxnSpPr>
        <p:spPr>
          <a:xfrm>
            <a:off x="221444" y="4932040"/>
            <a:ext cx="4404204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9" name="図 28" descr="キャプチャ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6362" y="6156176"/>
            <a:ext cx="593333" cy="581819"/>
          </a:xfrm>
          <a:prstGeom prst="rect">
            <a:avLst/>
          </a:prstGeom>
          <a:ln>
            <a:solidFill>
              <a:srgbClr val="FF33CC"/>
            </a:solidFill>
          </a:ln>
        </p:spPr>
      </p:pic>
      <p:pic>
        <p:nvPicPr>
          <p:cNvPr id="32" name="図 31" descr="キャプチャ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90780" y="6157894"/>
            <a:ext cx="535861" cy="538962"/>
          </a:xfrm>
          <a:prstGeom prst="rect">
            <a:avLst/>
          </a:prstGeom>
          <a:ln>
            <a:solidFill>
              <a:srgbClr val="66FFFF"/>
            </a:solidFill>
          </a:ln>
        </p:spPr>
      </p:pic>
      <p:cxnSp>
        <p:nvCxnSpPr>
          <p:cNvPr id="21" name="直線コネクタ 20"/>
          <p:cNvCxnSpPr>
            <a:cxnSpLocks/>
          </p:cNvCxnSpPr>
          <p:nvPr/>
        </p:nvCxnSpPr>
        <p:spPr>
          <a:xfrm>
            <a:off x="163970" y="3923928"/>
            <a:ext cx="4049974" cy="0"/>
          </a:xfrm>
          <a:prstGeom prst="line">
            <a:avLst/>
          </a:prstGeom>
          <a:ln w="28575">
            <a:solidFill>
              <a:srgbClr val="FF669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145289" y="6943065"/>
            <a:ext cx="2104135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樹楽を利用しているときが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唯一の休息時間です。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週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日利用頂いている方）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610806" y="6840830"/>
            <a:ext cx="2089632" cy="212365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元々、週１日のご利用でしたが、白内障の手術で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週間だけ家を空けないといけなかった。そのときに樹楽さんの宿泊サービスを利用しました。又、宿泊サービスも安価な値段だったので経済的にも助かりました。</a:t>
            </a:r>
            <a:endParaRPr lang="en-US" altLang="ja-JP" sz="1200" dirty="0"/>
          </a:p>
          <a:p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それからは用事があればお泊りサービスを利用するようにしております。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0" name="Text Box 1"/>
          <p:cNvSpPr txBox="1">
            <a:spLocks noChangeArrowheads="1"/>
          </p:cNvSpPr>
          <p:nvPr/>
        </p:nvSpPr>
        <p:spPr bwMode="auto">
          <a:xfrm>
            <a:off x="757118" y="6221251"/>
            <a:ext cx="1301230" cy="542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18288" rIns="0" bIns="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050" b="1" i="0" u="none" strike="noStrike" baseline="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ご家族</a:t>
            </a:r>
            <a:r>
              <a:rPr lang="en-US" altLang="ja-JP" sz="1050" b="1" i="0" u="none" strike="noStrike" baseline="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A</a:t>
            </a:r>
            <a:r>
              <a:rPr lang="ja-JP" altLang="en-US" sz="1050" b="1" i="0" u="none" strike="noStrike" baseline="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様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61358" y="5609099"/>
            <a:ext cx="2347346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～ご家族様のお声～</a:t>
            </a:r>
            <a:endParaRPr lang="en-US" altLang="ja-JP" sz="1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14840" y="2403357"/>
            <a:ext cx="6585597" cy="3223516"/>
          </a:xfrm>
          <a:prstGeom prst="rect">
            <a:avLst/>
          </a:prstGeom>
          <a:noFill/>
          <a:ln w="76200">
            <a:solidFill>
              <a:srgbClr val="FF9900"/>
            </a:solidFill>
          </a:ln>
          <a:effectLst>
            <a:glow rad="1270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4301" y="2129633"/>
            <a:ext cx="4539100" cy="523220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ctr"/>
            <a:r>
              <a:rPr kumimoji="1" lang="ja-JP" altLang="en-US" sz="2800" b="1" dirty="0">
                <a:highlight>
                  <a:srgbClr val="F79709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樹楽が選ばれる</a:t>
            </a:r>
            <a:r>
              <a:rPr lang="ja-JP" altLang="en-US" sz="2800" b="1" dirty="0">
                <a:highlight>
                  <a:srgbClr val="F79709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３つの理由</a:t>
            </a:r>
            <a:endParaRPr kumimoji="1" lang="ja-JP" altLang="en-US" sz="2800" b="1" dirty="0">
              <a:highlight>
                <a:srgbClr val="F79709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325239" y="6117003"/>
            <a:ext cx="2163306" cy="16123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359535" y="6716247"/>
            <a:ext cx="2085201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週末や遠方に用事があるときに宿泊サービスを利用してます。定期的にデイサービスを利用しているので安心です。</a:t>
            </a:r>
            <a:endParaRPr lang="ja-JP" altLang="en-US" sz="1200" dirty="0"/>
          </a:p>
        </p:txBody>
      </p:sp>
      <p:pic>
        <p:nvPicPr>
          <p:cNvPr id="31" name="図 30" descr="キャプチャ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387014" y="6157894"/>
            <a:ext cx="595949" cy="502338"/>
          </a:xfrm>
          <a:prstGeom prst="rect">
            <a:avLst/>
          </a:prstGeom>
          <a:ln>
            <a:solidFill>
              <a:srgbClr val="FFFF00"/>
            </a:solidFill>
          </a:ln>
        </p:spPr>
      </p:pic>
      <p:sp>
        <p:nvSpPr>
          <p:cNvPr id="40" name="Text Box 1"/>
          <p:cNvSpPr txBox="1">
            <a:spLocks noChangeArrowheads="1"/>
          </p:cNvSpPr>
          <p:nvPr/>
        </p:nvSpPr>
        <p:spPr bwMode="auto">
          <a:xfrm>
            <a:off x="2893565" y="6196737"/>
            <a:ext cx="1301230" cy="542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18288" rIns="0" bIns="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000" b="1" i="0" u="none" strike="noStrike" baseline="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ご家族</a:t>
            </a:r>
            <a:r>
              <a:rPr lang="en-US" altLang="ja-JP" sz="1000" b="1" i="0" u="none" strike="noStrike" baseline="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B</a:t>
            </a:r>
            <a:r>
              <a:rPr lang="ja-JP" altLang="en-US" sz="1000" b="1" i="0" u="none" strike="noStrike" baseline="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様</a:t>
            </a:r>
          </a:p>
        </p:txBody>
      </p:sp>
      <p:sp>
        <p:nvSpPr>
          <p:cNvPr id="42" name="Text Box 1"/>
          <p:cNvSpPr txBox="1">
            <a:spLocks noChangeArrowheads="1"/>
          </p:cNvSpPr>
          <p:nvPr/>
        </p:nvSpPr>
        <p:spPr bwMode="auto">
          <a:xfrm>
            <a:off x="5234064" y="6201961"/>
            <a:ext cx="1301230" cy="542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7432" tIns="18288" rIns="0" bIns="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ja-JP" altLang="en-US" sz="1000" b="1" i="0" u="none" strike="noStrike" baseline="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ご家族</a:t>
            </a:r>
            <a:r>
              <a:rPr lang="en-US" altLang="ja-JP" sz="1000" b="1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C</a:t>
            </a:r>
            <a:r>
              <a:rPr lang="ja-JP" altLang="en-US" sz="1000" b="1" i="0" u="none" strike="noStrike" baseline="0" dirty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</a:rPr>
              <a:t>様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49427" y="7806130"/>
            <a:ext cx="4419158" cy="12961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137004" y="7657690"/>
            <a:ext cx="3242266" cy="496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＝お気軽にお問合せ下さい＝</a:t>
            </a:r>
            <a:endParaRPr lang="en-US" altLang="ja-JP" sz="1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45288" y="8067097"/>
            <a:ext cx="2707647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樹楽</a:t>
            </a:r>
            <a:endParaRPr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住所：○○市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⁻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0000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⁻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0000</a:t>
            </a:r>
          </a:p>
          <a:p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⁻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0000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⁻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0000</a:t>
            </a:r>
          </a:p>
          <a:p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担当：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FA842092-B32B-43B3-B156-128328A6FA35}"/>
              </a:ext>
            </a:extLst>
          </p:cNvPr>
          <p:cNvSpPr/>
          <p:nvPr/>
        </p:nvSpPr>
        <p:spPr>
          <a:xfrm>
            <a:off x="-83711" y="523397"/>
            <a:ext cx="477449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お泊りデイサービスのご案内</a:t>
            </a:r>
            <a:endParaRPr lang="en-US" altLang="ja-JP" sz="3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4" name="図 13" descr="抽象, 挿絵 が含まれている画像&#10;&#10;自動的に生成された説明">
            <a:extLst>
              <a:ext uri="{FF2B5EF4-FFF2-40B4-BE49-F238E27FC236}">
                <a16:creationId xmlns:a16="http://schemas.microsoft.com/office/drawing/2014/main" id="{A21EA7E4-7D54-480B-AF9F-EFA2602F75B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839" y="229279"/>
            <a:ext cx="815389" cy="4090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75F45BD1-E688-4673-889C-0FDCC24EF9EA}"/>
              </a:ext>
            </a:extLst>
          </p:cNvPr>
          <p:cNvSpPr/>
          <p:nvPr/>
        </p:nvSpPr>
        <p:spPr>
          <a:xfrm>
            <a:off x="233071" y="1626645"/>
            <a:ext cx="40113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在宅生活への不安や緊急時に備えて宿泊サービスをご利用いただいております。多様なニーズに出来得る対応しております。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7" name="図 16" descr="挿絵, 抽象 が含まれている画像&#10;&#10;自動的に生成された説明">
            <a:extLst>
              <a:ext uri="{FF2B5EF4-FFF2-40B4-BE49-F238E27FC236}">
                <a16:creationId xmlns:a16="http://schemas.microsoft.com/office/drawing/2014/main" id="{82EA6150-51DE-4F61-AB97-24E10306163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984" y="7877829"/>
            <a:ext cx="1011936" cy="1072896"/>
          </a:xfrm>
          <a:prstGeom prst="rect">
            <a:avLst/>
          </a:prstGeom>
        </p:spPr>
      </p:pic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E98F5ADC-BE37-4FBF-9E33-C2E9B0880888}"/>
              </a:ext>
            </a:extLst>
          </p:cNvPr>
          <p:cNvSpPr/>
          <p:nvPr/>
        </p:nvSpPr>
        <p:spPr>
          <a:xfrm>
            <a:off x="-365197" y="1121522"/>
            <a:ext cx="51285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時間営業なのでいつでもご利用できます！</a:t>
            </a:r>
            <a:endParaRPr lang="en-US" altLang="ja-JP" sz="1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2923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1493</TotalTime>
  <Words>391</Words>
  <Application>Microsoft Office PowerPoint</Application>
  <PresentationFormat>画面に合わせる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Windows ユーザー</dc:creator>
  <cp:lastModifiedBy>藤田裕介</cp:lastModifiedBy>
  <cp:revision>99</cp:revision>
  <cp:lastPrinted>2021-02-06T02:05:28Z</cp:lastPrinted>
  <dcterms:created xsi:type="dcterms:W3CDTF">2013-06-11T05:03:22Z</dcterms:created>
  <dcterms:modified xsi:type="dcterms:W3CDTF">2023-09-05T01:42:24Z</dcterms:modified>
</cp:coreProperties>
</file>