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800"/>
    <a:srgbClr val="4F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67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1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7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3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4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1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8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1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 descr="グラフィカル ユーザー インターフェイス, Web サイト&#10;&#10;自動的に生成された説明">
            <a:extLst>
              <a:ext uri="{FF2B5EF4-FFF2-40B4-BE49-F238E27FC236}">
                <a16:creationId xmlns:a16="http://schemas.microsoft.com/office/drawing/2014/main" id="{F8AC609A-DEEB-4008-84ED-5A2E2235BB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499"/>
            <a:ext cx="6858000" cy="969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33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6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C481-B5B0-45E7-ABA1-3C003C1207A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5B3D-C068-4BFF-A974-63B969D6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0C9A4E-6B6B-A6C0-500E-850727733EAE}"/>
              </a:ext>
            </a:extLst>
          </p:cNvPr>
          <p:cNvSpPr txBox="1"/>
          <p:nvPr/>
        </p:nvSpPr>
        <p:spPr>
          <a:xfrm>
            <a:off x="2463465" y="234051"/>
            <a:ext cx="3645550" cy="9233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樹楽 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D5934C-F52B-688D-EDBB-DBFE17907EF4}"/>
              </a:ext>
            </a:extLst>
          </p:cNvPr>
          <p:cNvSpPr txBox="1"/>
          <p:nvPr/>
        </p:nvSpPr>
        <p:spPr>
          <a:xfrm>
            <a:off x="360777" y="172280"/>
            <a:ext cx="2055371" cy="103105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kumimoji="1" lang="ja-JP" altLang="en-US" sz="7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●　　 ● 　　●</a:t>
            </a:r>
            <a:endParaRPr kumimoji="1" lang="en-US" altLang="ja-JP" sz="700" dirty="0">
              <a:solidFill>
                <a:srgbClr val="EC68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お泊り </a:t>
            </a:r>
            <a:r>
              <a:rPr kumimoji="1" lang="ja-JP" altLang="en-US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ができる</a:t>
            </a:r>
            <a:endParaRPr kumimoji="1" lang="en-US" altLang="ja-JP" sz="1600" dirty="0">
              <a:solidFill>
                <a:srgbClr val="4F4C4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en-US" altLang="ja-JP" sz="16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kumimoji="1" lang="ja-JP" altLang="en-US" sz="16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  <a:r>
              <a:rPr kumimoji="1" lang="ja-JP" altLang="en-US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対応</a:t>
            </a:r>
            <a:r>
              <a:rPr kumimoji="1" lang="en-US" altLang="ja-JP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kumimoji="1" lang="en-US" altLang="ja-JP" sz="1600" dirty="0">
              <a:solidFill>
                <a:srgbClr val="4F4C4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小規模</a:t>
            </a:r>
            <a:r>
              <a:rPr kumimoji="1" lang="ja-JP" altLang="en-US" sz="16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デイサービス</a:t>
            </a:r>
            <a:r>
              <a:rPr kumimoji="1" lang="en-US" altLang="ja-JP" sz="1600" dirty="0">
                <a:solidFill>
                  <a:srgbClr val="4F4C4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kumimoji="1" lang="ja-JP" altLang="en-US" sz="1600" dirty="0">
              <a:solidFill>
                <a:srgbClr val="4F4C4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8C7F5DF-B4FD-DA8A-D2C5-1522ECA537A3}"/>
              </a:ext>
            </a:extLst>
          </p:cNvPr>
          <p:cNvSpPr/>
          <p:nvPr/>
        </p:nvSpPr>
        <p:spPr>
          <a:xfrm>
            <a:off x="286904" y="1366919"/>
            <a:ext cx="4258490" cy="651801"/>
          </a:xfrm>
          <a:prstGeom prst="roundRect">
            <a:avLst/>
          </a:prstGeom>
          <a:solidFill>
            <a:srgbClr val="EC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C86EB3-376B-7C2F-5241-A7B4FB43F7F9}"/>
              </a:ext>
            </a:extLst>
          </p:cNvPr>
          <p:cNvSpPr txBox="1"/>
          <p:nvPr/>
        </p:nvSpPr>
        <p:spPr>
          <a:xfrm>
            <a:off x="365747" y="1308100"/>
            <a:ext cx="4100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 </a:t>
            </a:r>
            <a:r>
              <a:rPr kumimoji="1" lang="en-US" altLang="ja-JP" sz="44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OPEN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21E6E6-E278-8B26-9C7E-CDE4A7CB4245}"/>
              </a:ext>
            </a:extLst>
          </p:cNvPr>
          <p:cNvSpPr txBox="1"/>
          <p:nvPr/>
        </p:nvSpPr>
        <p:spPr>
          <a:xfrm>
            <a:off x="4563667" y="1366919"/>
            <a:ext cx="209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施設の詳細は近日公開予定</a:t>
            </a:r>
            <a:r>
              <a:rPr kumimoji="1" lang="en-US" altLang="ja-JP" sz="12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</a:p>
          <a:p>
            <a:r>
              <a:rPr kumimoji="1" lang="ja-JP" altLang="en-US" sz="12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樹楽について詳しくは</a:t>
            </a:r>
            <a:endParaRPr kumimoji="1" lang="en-US" altLang="ja-JP" sz="1200" dirty="0">
              <a:solidFill>
                <a:srgbClr val="EC68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HP</a:t>
            </a:r>
            <a:r>
              <a:rPr kumimoji="1" lang="ja-JP" altLang="en-US" sz="1200" dirty="0">
                <a:solidFill>
                  <a:srgbClr val="EC6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をご覧ください♪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55DCB7-8D6D-D803-4AC4-652286B11D1E}"/>
              </a:ext>
            </a:extLst>
          </p:cNvPr>
          <p:cNvSpPr txBox="1"/>
          <p:nvPr/>
        </p:nvSpPr>
        <p:spPr>
          <a:xfrm>
            <a:off x="7315486" y="-12605"/>
            <a:ext cx="2180790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この部分が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フリースペースです。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・既に電話番号がある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・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Twitter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や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Instagram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情報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・アピールポイント　等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ご自由に書き換えて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お使いください。</a:t>
            </a:r>
          </a:p>
        </p:txBody>
      </p:sp>
      <p:sp>
        <p:nvSpPr>
          <p:cNvPr id="3" name="右大かっこ 2">
            <a:extLst>
              <a:ext uri="{FF2B5EF4-FFF2-40B4-BE49-F238E27FC236}">
                <a16:creationId xmlns:a16="http://schemas.microsoft.com/office/drawing/2014/main" id="{7E2B8B3B-9F38-65FC-97D0-0523CA1A1117}"/>
              </a:ext>
            </a:extLst>
          </p:cNvPr>
          <p:cNvSpPr/>
          <p:nvPr/>
        </p:nvSpPr>
        <p:spPr>
          <a:xfrm>
            <a:off x="6985501" y="-12605"/>
            <a:ext cx="148073" cy="2031326"/>
          </a:xfrm>
          <a:prstGeom prst="rightBracket">
            <a:avLst>
              <a:gd name="adj" fmla="val 10053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1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73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 事務</dc:creator>
  <cp:lastModifiedBy>東京 事務</cp:lastModifiedBy>
  <cp:revision>8</cp:revision>
  <dcterms:created xsi:type="dcterms:W3CDTF">2022-06-21T05:29:33Z</dcterms:created>
  <dcterms:modified xsi:type="dcterms:W3CDTF">2023-07-21T05:27:41Z</dcterms:modified>
</cp:coreProperties>
</file>