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A39"/>
    <a:srgbClr val="DE4A3E"/>
    <a:srgbClr val="632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61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64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81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43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97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31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8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0B6D8F2-578F-32AD-D345-0C585FA5B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32"/>
          <a:stretch/>
        </p:blipFill>
        <p:spPr>
          <a:xfrm>
            <a:off x="0" y="915"/>
            <a:ext cx="6858000" cy="99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テキスト, カレンダー&#10;&#10;自動的に生成された説明">
            <a:extLst>
              <a:ext uri="{FF2B5EF4-FFF2-40B4-BE49-F238E27FC236}">
                <a16:creationId xmlns:a16="http://schemas.microsoft.com/office/drawing/2014/main" id="{4E3C5A5C-AE09-A773-AEF7-45422F473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73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38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2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48D0-377B-4A4F-9A9C-CCD4C55943C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4C84-8EA5-4BB4-9573-AF3A3C9DF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67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0E51ED-CCDC-AF86-DBDF-C103AEA9FFFA}"/>
              </a:ext>
            </a:extLst>
          </p:cNvPr>
          <p:cNvSpPr txBox="1"/>
          <p:nvPr/>
        </p:nvSpPr>
        <p:spPr>
          <a:xfrm>
            <a:off x="7500729" y="7938051"/>
            <a:ext cx="1770036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１泊の料金を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ご入力ください。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半角数字推奨</a:t>
            </a:r>
            <a:endParaRPr kumimoji="1"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BFFBC8E-2B14-6485-A58E-6515561B08C3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6957391" y="8242852"/>
            <a:ext cx="543338" cy="126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7F879-A310-8AF7-785B-131037D7416C}"/>
              </a:ext>
            </a:extLst>
          </p:cNvPr>
          <p:cNvSpPr txBox="1"/>
          <p:nvPr/>
        </p:nvSpPr>
        <p:spPr>
          <a:xfrm>
            <a:off x="4043900" y="8037314"/>
            <a:ext cx="71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0,000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DA29C98A-1CFD-142E-1DD2-0EFC507CC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86" y="7634492"/>
            <a:ext cx="615661" cy="6739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260940-43E9-F86D-2B2D-B26C331C34B0}"/>
              </a:ext>
            </a:extLst>
          </p:cNvPr>
          <p:cNvSpPr txBox="1"/>
          <p:nvPr/>
        </p:nvSpPr>
        <p:spPr>
          <a:xfrm>
            <a:off x="3870776" y="7697993"/>
            <a:ext cx="22365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solidFill>
                  <a:srgbClr val="3E3A39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樹楽 ●●●</a:t>
            </a:r>
            <a:endParaRPr kumimoji="1" lang="en-US" altLang="ja-JP" sz="3000" dirty="0">
              <a:solidFill>
                <a:srgbClr val="3E3A39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5E47A4-728C-E0D3-CE02-0A60ABD2B469}"/>
              </a:ext>
            </a:extLst>
          </p:cNvPr>
          <p:cNvSpPr txBox="1"/>
          <p:nvPr/>
        </p:nvSpPr>
        <p:spPr>
          <a:xfrm>
            <a:off x="3294734" y="8395263"/>
            <a:ext cx="31149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b="1" dirty="0">
                <a:ln w="6350">
                  <a:solidFill>
                    <a:schemeClr val="bg1"/>
                  </a:solidFill>
                </a:ln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☎</a:t>
            </a:r>
            <a:r>
              <a:rPr kumimoji="1" lang="en-US" altLang="ja-JP" sz="2600" b="1" dirty="0">
                <a:ln w="6350">
                  <a:solidFill>
                    <a:schemeClr val="bg1"/>
                  </a:solidFill>
                </a:ln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.000-000-0000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4E0651-735E-DF4C-296C-4B4821021B54}"/>
              </a:ext>
            </a:extLst>
          </p:cNvPr>
          <p:cNvSpPr txBox="1"/>
          <p:nvPr/>
        </p:nvSpPr>
        <p:spPr>
          <a:xfrm>
            <a:off x="4507818" y="5632477"/>
            <a:ext cx="91563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\00,000~</a:t>
            </a: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\00,000~</a:t>
            </a: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\00,000~</a:t>
            </a:r>
            <a:endParaRPr kumimoji="1" lang="ja-JP" altLang="en-US" sz="1500" dirty="0">
              <a:solidFill>
                <a:srgbClr val="632616"/>
              </a:solidFill>
            </a:endParaRP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\00,000~</a:t>
            </a: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\00,000~</a:t>
            </a:r>
            <a:endParaRPr kumimoji="1" lang="ja-JP" altLang="en-US" sz="1500" dirty="0">
              <a:solidFill>
                <a:srgbClr val="632616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E1025D-5E28-B28B-0F26-B26591889E6A}"/>
              </a:ext>
            </a:extLst>
          </p:cNvPr>
          <p:cNvSpPr txBox="1"/>
          <p:nvPr/>
        </p:nvSpPr>
        <p:spPr>
          <a:xfrm>
            <a:off x="5503568" y="5632477"/>
            <a:ext cx="101341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\000,000~</a:t>
            </a: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\000,000~</a:t>
            </a: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\000,000~</a:t>
            </a:r>
            <a:endParaRPr kumimoji="1" lang="ja-JP" altLang="en-US" sz="1500" dirty="0">
              <a:solidFill>
                <a:srgbClr val="632616"/>
              </a:solidFill>
            </a:endParaRP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\000,000~</a:t>
            </a:r>
          </a:p>
          <a:p>
            <a:pPr algn="ctr"/>
            <a:r>
              <a:rPr kumimoji="1" lang="en-US" altLang="ja-JP" sz="1500" dirty="0">
                <a:solidFill>
                  <a:srgbClr val="632616"/>
                </a:solidFill>
              </a:rPr>
              <a:t>\000,000~</a:t>
            </a:r>
            <a:endParaRPr kumimoji="1" lang="ja-JP" altLang="en-US" sz="1500" dirty="0">
              <a:solidFill>
                <a:srgbClr val="63261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02AA46-8679-B59D-0497-3C78B86729E6}"/>
              </a:ext>
            </a:extLst>
          </p:cNvPr>
          <p:cNvSpPr txBox="1"/>
          <p:nvPr/>
        </p:nvSpPr>
        <p:spPr>
          <a:xfrm>
            <a:off x="4597586" y="5384827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泊 </a:t>
            </a:r>
            <a:r>
              <a:rPr kumimoji="1" lang="en-US" altLang="ja-JP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endParaRPr kumimoji="1" lang="en-US" altLang="ja-JP" sz="1200" dirty="0">
              <a:solidFill>
                <a:srgbClr val="63261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DBB633-B625-4A61-9F44-2C1C750C1883}"/>
              </a:ext>
            </a:extLst>
          </p:cNvPr>
          <p:cNvSpPr txBox="1"/>
          <p:nvPr/>
        </p:nvSpPr>
        <p:spPr>
          <a:xfrm>
            <a:off x="5546048" y="5384827"/>
            <a:ext cx="928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29</a:t>
            </a:r>
            <a:r>
              <a:rPr kumimoji="1" lang="ja-JP" altLang="en-US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泊 </a:t>
            </a:r>
            <a:r>
              <a:rPr kumimoji="1" lang="en-US" altLang="ja-JP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2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endParaRPr kumimoji="1" lang="en-US" altLang="ja-JP" sz="1200" dirty="0">
              <a:solidFill>
                <a:srgbClr val="63261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F7B513-D879-BF0D-D417-31BA63205A23}"/>
              </a:ext>
            </a:extLst>
          </p:cNvPr>
          <p:cNvSpPr txBox="1"/>
          <p:nvPr/>
        </p:nvSpPr>
        <p:spPr>
          <a:xfrm>
            <a:off x="1463680" y="5467635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kumimoji="1" lang="ja-JP" altLang="en-US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kumimoji="1" lang="ja-JP" altLang="en-US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17</a:t>
            </a:r>
            <a:r>
              <a:rPr kumimoji="1" lang="ja-JP" altLang="en-US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5D7BAF-2568-1094-AEB5-011D18612440}"/>
              </a:ext>
            </a:extLst>
          </p:cNvPr>
          <p:cNvSpPr txBox="1"/>
          <p:nvPr/>
        </p:nvSpPr>
        <p:spPr>
          <a:xfrm>
            <a:off x="1463680" y="6037618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17</a:t>
            </a:r>
            <a:r>
              <a:rPr kumimoji="1" lang="ja-JP" altLang="en-US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kumimoji="1" lang="ja-JP" altLang="en-US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</a:t>
            </a:r>
            <a:r>
              <a:rPr kumimoji="1" lang="ja-JP" altLang="en-US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5DD399-9F98-1A8A-23C9-AD3C86D1BB8D}"/>
              </a:ext>
            </a:extLst>
          </p:cNvPr>
          <p:cNvSpPr txBox="1"/>
          <p:nvPr/>
        </p:nvSpPr>
        <p:spPr>
          <a:xfrm>
            <a:off x="1390744" y="5766601"/>
            <a:ext cx="18133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9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kumimoji="1" lang="ja-JP" altLang="en-US" sz="9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9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kumimoji="1" lang="ja-JP" altLang="en-US" sz="900" dirty="0">
                <a:solidFill>
                  <a:srgbClr val="63261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まで延長サービス対応可</a:t>
            </a:r>
            <a:endParaRPr kumimoji="1" lang="en-US" altLang="ja-JP" sz="900" dirty="0">
              <a:solidFill>
                <a:srgbClr val="63261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01EA7A-1BC5-1A50-72EC-831001760F3D}"/>
              </a:ext>
            </a:extLst>
          </p:cNvPr>
          <p:cNvSpPr txBox="1"/>
          <p:nvPr/>
        </p:nvSpPr>
        <p:spPr>
          <a:xfrm>
            <a:off x="1426811" y="6334814"/>
            <a:ext cx="1741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900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kumimoji="1" lang="ja-JP" altLang="en-US" sz="900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900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r>
              <a:rPr kumimoji="1" lang="ja-JP" altLang="en-US" sz="900" dirty="0">
                <a:solidFill>
                  <a:srgbClr val="DE4A3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まで延長サービス対応可</a:t>
            </a:r>
            <a:endParaRPr kumimoji="1" lang="en-US" altLang="ja-JP" sz="900" dirty="0">
              <a:solidFill>
                <a:srgbClr val="DE4A3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B5A7D6D-0C5F-EF41-FA4F-2D908E3CD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41" y="9165696"/>
            <a:ext cx="1415772" cy="60324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9CE2A1-939C-F80C-E354-968F43A0577B}"/>
              </a:ext>
            </a:extLst>
          </p:cNvPr>
          <p:cNvSpPr txBox="1"/>
          <p:nvPr/>
        </p:nvSpPr>
        <p:spPr>
          <a:xfrm>
            <a:off x="3307986" y="8248382"/>
            <a:ext cx="2850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〒</a:t>
            </a:r>
            <a:r>
              <a:rPr kumimoji="1" lang="en-US" altLang="ja-JP" sz="10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000-0000</a:t>
            </a:r>
            <a:r>
              <a:rPr kumimoji="1" lang="ja-JP" altLang="en-US" sz="10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都道府県●●市●●●町</a:t>
            </a:r>
            <a:r>
              <a:rPr kumimoji="1" lang="en-US" altLang="ja-JP" sz="10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0-0-0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9E4F8E-F870-B692-C5C3-1D2527E1F563}"/>
              </a:ext>
            </a:extLst>
          </p:cNvPr>
          <p:cNvSpPr txBox="1"/>
          <p:nvPr/>
        </p:nvSpPr>
        <p:spPr>
          <a:xfrm>
            <a:off x="3307986" y="8806548"/>
            <a:ext cx="2932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FAX.000-000-0000</a:t>
            </a:r>
            <a:r>
              <a:rPr kumimoji="1" lang="ja-JP" altLang="en-US" sz="11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担当</a:t>
            </a:r>
            <a:r>
              <a:rPr kumimoji="1" lang="en-US" altLang="ja-JP" sz="11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.</a:t>
            </a:r>
            <a:r>
              <a:rPr kumimoji="1" lang="ja-JP" altLang="en-US" sz="1100" dirty="0">
                <a:solidFill>
                  <a:srgbClr val="3E3A3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●●（ふりがな）</a:t>
            </a:r>
            <a:endParaRPr kumimoji="1" lang="en-US" altLang="ja-JP" sz="1100" dirty="0">
              <a:solidFill>
                <a:srgbClr val="3E3A3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3D294E-00FA-B6A6-8E41-C877171CFA52}"/>
              </a:ext>
            </a:extLst>
          </p:cNvPr>
          <p:cNvSpPr txBox="1"/>
          <p:nvPr/>
        </p:nvSpPr>
        <p:spPr>
          <a:xfrm>
            <a:off x="-1931320" y="8226861"/>
            <a:ext cx="155202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フリースペース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施設の写真等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16CB14-1093-68F7-DC08-DFC90DE4F6F4}"/>
              </a:ext>
            </a:extLst>
          </p:cNvPr>
          <p:cNvSpPr txBox="1"/>
          <p:nvPr/>
        </p:nvSpPr>
        <p:spPr>
          <a:xfrm>
            <a:off x="7295921" y="5411484"/>
            <a:ext cx="1770036" cy="129266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施設の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料金表を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ご入力ください。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半角数字推奨</a:t>
            </a:r>
            <a:endParaRPr kumimoji="1"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●泊●日も変更可</a:t>
            </a:r>
            <a:endParaRPr kumimoji="1"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CA07BAC-B501-8307-F942-B29F086FC6BC}"/>
              </a:ext>
            </a:extLst>
          </p:cNvPr>
          <p:cNvCxnSpPr>
            <a:cxnSpLocks/>
          </p:cNvCxnSpPr>
          <p:nvPr/>
        </p:nvCxnSpPr>
        <p:spPr>
          <a:xfrm flipH="1">
            <a:off x="6907192" y="5786065"/>
            <a:ext cx="3887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4EAFC8-E285-82BE-201C-9A18CB6F2596}"/>
              </a:ext>
            </a:extLst>
          </p:cNvPr>
          <p:cNvSpPr txBox="1"/>
          <p:nvPr/>
        </p:nvSpPr>
        <p:spPr>
          <a:xfrm>
            <a:off x="-1652397" y="5365317"/>
            <a:ext cx="127310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時間が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違う場合は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修正して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ください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6A0F337-6F15-E974-B476-77003EB8EAFD}"/>
              </a:ext>
            </a:extLst>
          </p:cNvPr>
          <p:cNvCxnSpPr>
            <a:cxnSpLocks/>
          </p:cNvCxnSpPr>
          <p:nvPr/>
        </p:nvCxnSpPr>
        <p:spPr>
          <a:xfrm>
            <a:off x="-379292" y="5733253"/>
            <a:ext cx="2639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0EB62FA-F5A2-56DB-5516-8D49CA7610F8}"/>
              </a:ext>
            </a:extLst>
          </p:cNvPr>
          <p:cNvCxnSpPr>
            <a:cxnSpLocks/>
          </p:cNvCxnSpPr>
          <p:nvPr/>
        </p:nvCxnSpPr>
        <p:spPr>
          <a:xfrm>
            <a:off x="-379292" y="8477456"/>
            <a:ext cx="2639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A717A89-559F-B469-F3CB-7A80D0074A06}"/>
              </a:ext>
            </a:extLst>
          </p:cNvPr>
          <p:cNvSpPr txBox="1"/>
          <p:nvPr/>
        </p:nvSpPr>
        <p:spPr>
          <a:xfrm>
            <a:off x="7295921" y="7700325"/>
            <a:ext cx="1479892" cy="11079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施設情報を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書き換えて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ください</a:t>
            </a:r>
            <a:endParaRPr kumimoji="1" lang="en-US" altLang="ja-JP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位置も動かせます</a:t>
            </a:r>
            <a:endParaRPr kumimoji="1" lang="en-US" altLang="ja-JP" sz="1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611765E-D9F1-6811-1D73-C0B9443F837B}"/>
              </a:ext>
            </a:extLst>
          </p:cNvPr>
          <p:cNvCxnSpPr>
            <a:cxnSpLocks/>
          </p:cNvCxnSpPr>
          <p:nvPr/>
        </p:nvCxnSpPr>
        <p:spPr>
          <a:xfrm flipH="1">
            <a:off x="6907192" y="8020689"/>
            <a:ext cx="3887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88CBB318-BBB9-3CD4-DFF7-257BAF067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24" y="9100983"/>
            <a:ext cx="371352" cy="371352"/>
          </a:xfrm>
          <a:prstGeom prst="rect">
            <a:avLst/>
          </a:prstGeom>
        </p:spPr>
      </p:pic>
      <p:pic>
        <p:nvPicPr>
          <p:cNvPr id="44" name="図 4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CF5B1C3-B554-1640-FF83-E65CF661D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4" y="9100983"/>
            <a:ext cx="486772" cy="366334"/>
          </a:xfrm>
          <a:prstGeom prst="rect">
            <a:avLst/>
          </a:prstGeom>
        </p:spPr>
      </p:pic>
      <p:pic>
        <p:nvPicPr>
          <p:cNvPr id="46" name="図 45" descr="テキスト&#10;&#10;自動的に生成された説明">
            <a:extLst>
              <a:ext uri="{FF2B5EF4-FFF2-40B4-BE49-F238E27FC236}">
                <a16:creationId xmlns:a16="http://schemas.microsoft.com/office/drawing/2014/main" id="{BEC2A6ED-08D8-75A7-CE6D-EF255E676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09" y="9100983"/>
            <a:ext cx="1480390" cy="371352"/>
          </a:xfrm>
          <a:prstGeom prst="rect">
            <a:avLst/>
          </a:prstGeom>
        </p:spPr>
      </p:pic>
      <p:pic>
        <p:nvPicPr>
          <p:cNvPr id="48" name="図 47" descr="QR コード&#10;&#10;自動的に生成された説明">
            <a:extLst>
              <a:ext uri="{FF2B5EF4-FFF2-40B4-BE49-F238E27FC236}">
                <a16:creationId xmlns:a16="http://schemas.microsoft.com/office/drawing/2014/main" id="{1CA808F7-4DD1-51B1-00A7-80DFDCA16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9100983"/>
            <a:ext cx="371352" cy="371352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8E9FE94-EA89-9426-C447-9F454FC28055}"/>
              </a:ext>
            </a:extLst>
          </p:cNvPr>
          <p:cNvSpPr txBox="1"/>
          <p:nvPr/>
        </p:nvSpPr>
        <p:spPr>
          <a:xfrm>
            <a:off x="4076416" y="7608040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3E3A39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き　ら　く</a:t>
            </a:r>
            <a:endParaRPr kumimoji="1" lang="en-US" altLang="ja-JP" sz="900" dirty="0">
              <a:solidFill>
                <a:srgbClr val="3E3A39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597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</TotalTime>
  <Words>150</Words>
  <Application>Microsoft Office PowerPoint</Application>
  <PresentationFormat>A4 210 x 297 mm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HGP創英ﾌﾟﾚｾﾞﾝｽEB</vt:lpstr>
      <vt:lpstr>HGP創英角ｺﾞｼｯｸUB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 事務</dc:creator>
  <cp:lastModifiedBy>東京 事務</cp:lastModifiedBy>
  <cp:revision>3</cp:revision>
  <cp:lastPrinted>2023-03-15T07:33:41Z</cp:lastPrinted>
  <dcterms:created xsi:type="dcterms:W3CDTF">2023-03-15T06:35:46Z</dcterms:created>
  <dcterms:modified xsi:type="dcterms:W3CDTF">2023-03-15T07:47:16Z</dcterms:modified>
</cp:coreProperties>
</file>